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10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C4A9-D643-491F-9B17-47CBAB5C31D3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ACC8-8AF7-4C15-9438-BC959976E1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C4A9-D643-491F-9B17-47CBAB5C31D3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ACC8-8AF7-4C15-9438-BC959976E1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C4A9-D643-491F-9B17-47CBAB5C31D3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ACC8-8AF7-4C15-9438-BC959976E1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C4A9-D643-491F-9B17-47CBAB5C31D3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ACC8-8AF7-4C15-9438-BC959976E1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C4A9-D643-491F-9B17-47CBAB5C31D3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ACC8-8AF7-4C15-9438-BC959976E1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C4A9-D643-491F-9B17-47CBAB5C31D3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ACC8-8AF7-4C15-9438-BC959976E1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C4A9-D643-491F-9B17-47CBAB5C31D3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ACC8-8AF7-4C15-9438-BC959976E1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C4A9-D643-491F-9B17-47CBAB5C31D3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ACC8-8AF7-4C15-9438-BC959976E1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C4A9-D643-491F-9B17-47CBAB5C31D3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ACC8-8AF7-4C15-9438-BC959976E1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C4A9-D643-491F-9B17-47CBAB5C31D3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ACC8-8AF7-4C15-9438-BC959976E1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C4A9-D643-491F-9B17-47CBAB5C31D3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ACC8-8AF7-4C15-9438-BC959976E1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EC4A9-D643-491F-9B17-47CBAB5C31D3}" type="datetimeFigureOut">
              <a:rPr lang="en-US" smtClean="0"/>
              <a:t>12/7/2009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AACC8-8AF7-4C15-9438-BC959976E1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Accenture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tesfai.habtemariam</dc:creator>
  <cp:lastModifiedBy>tesfai.habtemariam</cp:lastModifiedBy>
  <cp:revision>1</cp:revision>
  <dcterms:created xsi:type="dcterms:W3CDTF">2009-12-07T19:58:01Z</dcterms:created>
  <dcterms:modified xsi:type="dcterms:W3CDTF">2009-12-07T20:02:35Z</dcterms:modified>
</cp:coreProperties>
</file>