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068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F822-5CF0-4A3C-8B91-063910EEA801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F89FE-B90D-48FC-9353-06C3CDE8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7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F822-5CF0-4A3C-8B91-063910EEA801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F89FE-B90D-48FC-9353-06C3CDE8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0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F822-5CF0-4A3C-8B91-063910EEA801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F89FE-B90D-48FC-9353-06C3CDE8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6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F822-5CF0-4A3C-8B91-063910EEA801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F89FE-B90D-48FC-9353-06C3CDE8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6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F822-5CF0-4A3C-8B91-063910EEA801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F89FE-B90D-48FC-9353-06C3CDE8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8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F822-5CF0-4A3C-8B91-063910EEA801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F89FE-B90D-48FC-9353-06C3CDE8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2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F822-5CF0-4A3C-8B91-063910EEA801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F89FE-B90D-48FC-9353-06C3CDE8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29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F822-5CF0-4A3C-8B91-063910EEA801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F89FE-B90D-48FC-9353-06C3CDE8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73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F822-5CF0-4A3C-8B91-063910EEA801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F89FE-B90D-48FC-9353-06C3CDE8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F822-5CF0-4A3C-8B91-063910EEA801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F89FE-B90D-48FC-9353-06C3CDE8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1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9F822-5CF0-4A3C-8B91-063910EEA801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F89FE-B90D-48FC-9353-06C3CDE8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9F822-5CF0-4A3C-8B91-063910EEA801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F89FE-B90D-48FC-9353-06C3CDE8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9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09600"/>
            <a:ext cx="8686800" cy="781752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ሓበሬታ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GS GeezMahtem Tight" pitchFamily="2" charset="0"/>
            </a:endParaRPr>
          </a:p>
          <a:p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GS GeezMahtem Tight" pitchFamily="2" charset="0"/>
            </a:endParaRPr>
          </a:p>
          <a:p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ቀዳም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፡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መስከረም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22: 2012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ሶፊያ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ተስፋማርያምን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ኣቶ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ዳዊት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ሃይለን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ብዛዕባ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ህሉው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ኩነታት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ሃገርናን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ዞባናን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መግለጺ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ክህቡ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ስለዝኾኑ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፡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ኣብዚ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ክንርከብ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ንዕድም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። </a:t>
            </a:r>
          </a:p>
          <a:p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S GeezMahtem Tight" pitchFamily="2" charset="0"/>
            </a:endParaRP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S GeezMahtem Tight" pitchFamily="2" charset="0"/>
              </a:rPr>
              <a:t>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312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029200"/>
            <a:ext cx="8663484" cy="15696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n-US" sz="24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ቦታ</a:t>
            </a:r>
            <a:r>
              <a:rPr lang="en-US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፡ ECCCC</a:t>
            </a:r>
          </a:p>
          <a:p>
            <a:pPr lvl="0"/>
            <a:r>
              <a:rPr lang="en-US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	5352 Claremont </a:t>
            </a:r>
            <a:r>
              <a:rPr lang="en-US" sz="24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ave.</a:t>
            </a:r>
            <a:endParaRPr lang="en-US" sz="2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prstClr val="black"/>
              </a:solidFill>
              <a:effectLst>
                <a:reflection blurRad="12700" stA="28000" endPos="45000" dist="1000" dir="5400000" sy="-100000" algn="bl" rotWithShape="0"/>
              </a:effectLst>
              <a:latin typeface="GS GeezMahtem Tight" pitchFamily="2" charset="0"/>
            </a:endParaRPr>
          </a:p>
          <a:p>
            <a:pPr lvl="0"/>
            <a:r>
              <a:rPr lang="en-US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	</a:t>
            </a:r>
            <a:r>
              <a:rPr lang="en-US" sz="24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oakland</a:t>
            </a:r>
            <a:r>
              <a:rPr lang="en-US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, ca. </a:t>
            </a:r>
            <a:r>
              <a:rPr lang="en-US" sz="2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94618</a:t>
            </a:r>
          </a:p>
          <a:p>
            <a:pPr lvl="0"/>
            <a:r>
              <a:rPr lang="en-US" sz="2400" b="1" cap="all" dirty="0" err="1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ስዓት</a:t>
            </a:r>
            <a:r>
              <a:rPr lang="en-US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፡ 2፡00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47767"/>
            <a:ext cx="8663485" cy="258532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S GeezMahtem Tight" pitchFamily="2" charset="0"/>
              </a:rPr>
              <a:t>ሓበሬታ</a:t>
            </a:r>
            <a:endParaRPr lang="en-US" sz="7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S GeezMahtem Tight" pitchFamily="2" charset="0"/>
            </a:endParaRPr>
          </a:p>
          <a:p>
            <a:pPr algn="ctr"/>
            <a:endParaRPr lang="en-US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S GeezMahtem Tight" pitchFamily="2" charset="0"/>
            </a:endParaRPr>
          </a:p>
          <a:p>
            <a:pPr algn="ctr"/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S GeezMahtem Tigh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799" y="1606307"/>
            <a:ext cx="8663485" cy="34163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ንቀዳም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22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መስከረም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2012 </a:t>
            </a:r>
          </a:p>
          <a:p>
            <a:pPr algn="ctr"/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ወይዘሮ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ሶፊያ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ተስፋማርያምን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ዳዊት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ሃይለን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ብዛዕባ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ህሉው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ኩነታት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ሃገርናን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ዞባናን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መግለጺ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ክህቡ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ስለዝኾኑ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፡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ኣብዚ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ዝስዕብ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ኣድራሻ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ክንርከብ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ንሕብር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S GeezMahtem Tight" pitchFamily="2" charset="0"/>
              </a:rPr>
              <a:t>፡-</a:t>
            </a:r>
          </a:p>
          <a:p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7766"/>
            <a:ext cx="1981200" cy="155854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8570" y="35257"/>
            <a:ext cx="1699715" cy="1717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7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54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Alazar Abraham</dc:creator>
  <cp:lastModifiedBy>Alazar Abraham</cp:lastModifiedBy>
  <cp:revision>8</cp:revision>
  <dcterms:created xsi:type="dcterms:W3CDTF">2012-09-18T03:58:04Z</dcterms:created>
  <dcterms:modified xsi:type="dcterms:W3CDTF">2012-09-18T05:28:49Z</dcterms:modified>
</cp:coreProperties>
</file>