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30185-ECDC-4889-B8FD-36737F924AD0}" type="datetimeFigureOut">
              <a:rPr lang="en-US" smtClean="0"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FC566-C6E4-4C83-9BD5-461D7648F4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8778240" cy="2560320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>GLOBAL E-SMART ACTION DAY</a:t>
            </a:r>
            <a:br>
              <a:rPr lang="en-US" sz="2700" b="1" dirty="0" smtClean="0"/>
            </a:br>
            <a:r>
              <a:rPr lang="en-US" sz="2700" b="1" dirty="0" smtClean="0"/>
              <a:t>ERITREANS round the world demand, that president BARACK OBAMA &amp; UNSG Mr. BAN KI- MOON</a:t>
            </a:r>
            <a:br>
              <a:rPr lang="en-US" sz="2700" b="1" dirty="0" smtClean="0"/>
            </a:br>
            <a:r>
              <a:rPr lang="en-US" sz="2700" b="1" dirty="0" smtClean="0"/>
              <a:t>Unconditionally Lift the Unjust sanction against Eritrea.</a:t>
            </a:r>
            <a:br>
              <a:rPr lang="en-US" sz="2700" b="1" dirty="0" smtClean="0"/>
            </a:br>
            <a:r>
              <a:rPr lang="en-US" sz="2700" b="1" dirty="0" smtClean="0"/>
              <a:t>All Eritrean’s in Houston must have to show our patriotism by Wednesday December 15</a:t>
            </a:r>
            <a:r>
              <a:rPr lang="en-US" sz="2700" b="1" baseline="30000" dirty="0" smtClean="0"/>
              <a:t>th</a:t>
            </a:r>
            <a:r>
              <a:rPr lang="en-US" sz="2700" b="1" dirty="0" smtClean="0"/>
              <a:t>, 2010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419600"/>
            <a:ext cx="8686800" cy="2209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2400" b="1" dirty="0" smtClean="0"/>
              <a:t>HIZBAWI MEKETE AND YPFDJ MEKETE COMMITTEE IN HOUSTON</a:t>
            </a:r>
          </a:p>
          <a:p>
            <a:pPr algn="l"/>
            <a:r>
              <a:rPr lang="en-US" sz="2400" b="1" dirty="0" smtClean="0"/>
              <a:t>Calls up to all Eritreans to stop by and give your voice in to the following address.</a:t>
            </a:r>
          </a:p>
          <a:p>
            <a:pPr algn="l"/>
            <a:r>
              <a:rPr lang="en-US" sz="2400" b="1" dirty="0" smtClean="0"/>
              <a:t>ET Rapid Tax &amp; Insurance   </a:t>
            </a:r>
          </a:p>
          <a:p>
            <a:pPr algn="l"/>
            <a:r>
              <a:rPr lang="en-US" sz="2400" b="1" dirty="0" smtClean="0"/>
              <a:t>112670 Bissonnet Suite # A @ Dairy Ashford Houston, TX 77099</a:t>
            </a:r>
          </a:p>
          <a:p>
            <a:pPr algn="l"/>
            <a:endParaRPr lang="en-US" sz="2400" b="1" dirty="0" smtClean="0"/>
          </a:p>
          <a:p>
            <a:pPr algn="l"/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228600" y="0"/>
            <a:ext cx="83088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HIZBAWI MEKETE HOUSTON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762000"/>
            <a:ext cx="779219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Action Day Wednesday Dce,15</a:t>
            </a:r>
            <a:r>
              <a:rPr lang="en-US" sz="3600" b="1" baseline="30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2010</a:t>
            </a:r>
          </a:p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From 9Am to 5pm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Tm="8482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GLOBAL E-SMART ACTION DAY ERITREANS round the world demand, that president BARACK OBAMA &amp; UNSG Mr. BAN KI- MOON Unconditionally Lift the Unjust sanction against Eritrea. All Eritrean’s in Houston must have to show our patriotism by Wednesday December 15th, 2010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E-SMART ACTION DAY ERITREANS round the world demand, that president Barack Obama &amp; UNSG Mr. BAN KI- MOON Unconditionally Lift the Unjust sanction against Eritrea. All Eritrean</dc:title>
  <dc:creator>MPC</dc:creator>
  <cp:lastModifiedBy>MPC</cp:lastModifiedBy>
  <cp:revision>3</cp:revision>
  <dcterms:created xsi:type="dcterms:W3CDTF">2010-12-11T17:40:59Z</dcterms:created>
  <dcterms:modified xsi:type="dcterms:W3CDTF">2010-12-11T18:10:33Z</dcterms:modified>
</cp:coreProperties>
</file>