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overhead"/>
  <p:notesSz cx="6858000" cy="90646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10187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820373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230558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640745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050932" algn="l" defTabSz="820373" rtl="0" eaLnBrk="1" latinLnBrk="0" hangingPunct="1"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461118" algn="l" defTabSz="820373" rtl="0" eaLnBrk="1" latinLnBrk="0" hangingPunct="1"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2871305" algn="l" defTabSz="820373" rtl="0" eaLnBrk="1" latinLnBrk="0" hangingPunct="1"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281490" algn="l" defTabSz="820373" rtl="0" eaLnBrk="1" latinLnBrk="0" hangingPunct="1"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9900CC"/>
    <a:srgbClr val="663300"/>
    <a:srgbClr val="C0C0C0"/>
    <a:srgbClr val="FF9900"/>
    <a:srgbClr val="003366"/>
    <a:srgbClr val="CC0066"/>
    <a:srgbClr val="EDB5B1"/>
    <a:srgbClr val="C1DC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8448" autoAdjust="0"/>
    <p:restoredTop sz="80423" autoAdjust="0"/>
  </p:normalViewPr>
  <p:slideViewPr>
    <p:cSldViewPr>
      <p:cViewPr>
        <p:scale>
          <a:sx n="50" d="100"/>
          <a:sy n="50" d="100"/>
        </p:scale>
        <p:origin x="-1614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A827C7C6-6922-4850-AC98-467CC69770F3}" type="datetimeFigureOut">
              <a:rPr lang="en-US"/>
              <a:pPr>
                <a:defRPr/>
              </a:pPr>
              <a:t>10/28/2010</a:t>
            </a:fld>
            <a:endParaRPr lang="en-US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1060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1906264A-EBD1-4F88-B1D4-CA2D7998C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0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A3564B1-1EB2-4783-8CB5-57B9BFE7D0BC}" type="datetimeFigureOut">
              <a:rPr lang="en-US"/>
              <a:pPr>
                <a:defRPr/>
              </a:pPr>
              <a:t>10/28/2010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05300"/>
            <a:ext cx="5486400" cy="40798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060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10600"/>
            <a:ext cx="297180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7804F93-BCB6-497B-A038-06331732B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1018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8203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2305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64074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050932" algn="l" defTabSz="820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461118" algn="l" defTabSz="820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871305" algn="l" defTabSz="820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281490" algn="l" defTabSz="820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62050" y="679450"/>
            <a:ext cx="4533900" cy="34004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6CDDC3A-1D66-429C-BCD6-3FD4917102D3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11" tIns="0" rIns="45711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9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40705-3EEA-4133-8500-10DFE9D6D4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13" indent="0" algn="ctr">
              <a:buNone/>
            </a:lvl2pPr>
            <a:lvl3pPr marL="914226" indent="0" algn="ctr">
              <a:buNone/>
            </a:lvl3pPr>
            <a:lvl4pPr marL="1371341" indent="0" algn="ctr">
              <a:buNone/>
            </a:lvl4pPr>
            <a:lvl5pPr marL="1828453" indent="0" algn="ctr">
              <a:buNone/>
            </a:lvl5pPr>
            <a:lvl6pPr marL="2285566" indent="0" algn="ctr">
              <a:buNone/>
            </a:lvl6pPr>
            <a:lvl7pPr marL="2742679" indent="0" algn="ctr">
              <a:buNone/>
            </a:lvl7pPr>
            <a:lvl8pPr marL="3199794" indent="0" algn="ctr">
              <a:buNone/>
            </a:lvl8pPr>
            <a:lvl9pPr marL="3656907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9E2F-0E6D-4F5B-9DE1-E28D8F6E07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28A34D-28E6-433F-BCB7-FFA864AD07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040DDB-E0BC-49E7-AA8F-E66FD8894B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9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3"/>
          </a:xfrm>
        </p:spPr>
        <p:txBody>
          <a:bodyPr anchor="t"/>
          <a:lstStyle>
            <a:lvl1pPr marL="73139" indent="0" algn="l">
              <a:buNone/>
              <a:defRPr sz="1900">
                <a:solidFill>
                  <a:schemeClr val="tx1"/>
                </a:solidFill>
              </a:defRPr>
            </a:lvl1pPr>
            <a:lvl2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81"/>
            <a:ext cx="762000" cy="365123"/>
          </a:xfrm>
        </p:spPr>
        <p:txBody>
          <a:bodyPr/>
          <a:lstStyle/>
          <a:p>
            <a:pPr>
              <a:defRPr/>
            </a:pPr>
            <a:fld id="{F28E1209-4E98-4A06-A5B6-F3B846E37D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5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5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65855F-91A4-4024-AC20-74C143F872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3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750885"/>
          </a:xfrm>
        </p:spPr>
        <p:txBody>
          <a:bodyPr anchor="ctr"/>
          <a:lstStyle>
            <a:lvl1pPr marL="0" indent="0">
              <a:buNone/>
              <a:defRPr sz="2300" b="0" cap="all" baseline="0">
                <a:solidFill>
                  <a:schemeClr val="tx1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5"/>
            <a:ext cx="4041775" cy="750885"/>
          </a:xfrm>
        </p:spPr>
        <p:txBody>
          <a:bodyPr anchor="ctr"/>
          <a:lstStyle>
            <a:lvl1pPr marL="0" indent="0">
              <a:buNone/>
              <a:defRPr sz="2300" b="0" cap="all" baseline="0">
                <a:solidFill>
                  <a:schemeClr val="tx1"/>
                </a:solidFill>
              </a:defRPr>
            </a:lvl1pPr>
            <a:lvl2pPr>
              <a:buNone/>
              <a:defRPr sz="1900" b="1"/>
            </a:lvl2pPr>
            <a:lvl3pPr>
              <a:buNone/>
              <a:defRPr sz="17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5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47971E-F21E-43CD-A04C-D7F8FA7D6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E32EFE-6C4B-4060-A5DE-31A6CAA758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CC2B9-7759-48C5-BD08-A92F033996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3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1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1" y="1524000"/>
            <a:ext cx="3008313" cy="4602165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5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7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9355E-A94E-4782-AFB0-F76E9EB89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5"/>
          </a:xfrm>
        </p:spPr>
        <p:txBody>
          <a:bodyPr lIns="45711" rIns="45711" bIns="0" anchor="b">
            <a:sp3d prstMaterial="softEdge"/>
          </a:bodyPr>
          <a:lstStyle>
            <a:lvl1pPr algn="ctr">
              <a:buNone/>
              <a:defRPr sz="19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3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1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3"/>
            <a:ext cx="5486400" cy="530355"/>
          </a:xfrm>
        </p:spPr>
        <p:txBody>
          <a:bodyPr lIns="45711" tIns="45711" rIns="45711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E2B607-A05F-4EA4-AEDF-ED3512D74D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5"/>
            <a:ext cx="8229600" cy="1143000"/>
          </a:xfrm>
          <a:prstGeom prst="rect">
            <a:avLst/>
          </a:prstGeom>
        </p:spPr>
        <p:txBody>
          <a:bodyPr vert="horz" lIns="91422" tIns="45711" rIns="91422" bIns="45711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 lIns="91422" tIns="45711" rIns="91422" bIns="45711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81"/>
            <a:ext cx="2133600" cy="365123"/>
          </a:xfrm>
          <a:prstGeom prst="rect">
            <a:avLst/>
          </a:prstGeom>
        </p:spPr>
        <p:txBody>
          <a:bodyPr vert="horz" lIns="91422" tIns="45711" rIns="91422" bIns="45711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81"/>
            <a:ext cx="2895600" cy="365123"/>
          </a:xfrm>
          <a:prstGeom prst="rect">
            <a:avLst/>
          </a:prstGeom>
        </p:spPr>
        <p:txBody>
          <a:bodyPr vert="horz" lIns="91422" tIns="45711" rIns="91422" bIns="45711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81"/>
            <a:ext cx="762000" cy="365123"/>
          </a:xfrm>
          <a:prstGeom prst="rect">
            <a:avLst/>
          </a:prstGeom>
        </p:spPr>
        <p:txBody>
          <a:bodyPr vert="horz" lIns="0" tIns="45711" rIns="0" bIns="45711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9BCA832-D8B2-40EF-A08B-7CD6E973BD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537" indent="-411402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868515" indent="-283410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642" indent="-228556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055" indent="-182846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044" indent="-182846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457" indent="-182846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588" indent="-18284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6717" indent="-18284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7848" indent="-182846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ail.google.com/mail/?ui=2&amp;ik=4d603f7d2e&amp;view=att&amp;th=12be0f215f679eab&amp;attid=0.2&amp;disp=inline&amp;zw" TargetMode="External"/><Relationship Id="rId13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12" Type="http://schemas.openxmlformats.org/officeDocument/2006/relationships/hyperlink" Target="https://mail.google.com/mail/?ui=2&amp;ik=4d603f7d2e&amp;view=att&amp;th=12be0f215f679eab&amp;attid=0.4&amp;disp=inline&amp;z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mail.google.com/mail/?ui=2&amp;ik=4d603f7d2e&amp;view=att&amp;th=12be0f215f679eab&amp;attid=0.3&amp;disp=inline&amp;zw" TargetMode="External"/><Relationship Id="rId11" Type="http://schemas.openxmlformats.org/officeDocument/2006/relationships/image" Target="../media/image7.jpeg"/><Relationship Id="rId5" Type="http://schemas.openxmlformats.org/officeDocument/2006/relationships/image" Target="../media/image4.jpeg"/><Relationship Id="rId10" Type="http://schemas.openxmlformats.org/officeDocument/2006/relationships/hyperlink" Target="https://mail.google.com/mail/?ui=2&amp;ik=4d603f7d2e&amp;view=att&amp;th=12be0f215f679eab&amp;attid=0.1&amp;disp=inline&amp;zw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5" descr="Copy of Tefno kinyo maedo ab tihiti xelal nay kars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0360" y="533400"/>
            <a:ext cx="2433640" cy="21859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4" name="WordArt 6" descr="White marble"/>
          <p:cNvSpPr>
            <a:spLocks noChangeArrowheads="1" noChangeShapeType="1" noTextEdit="1"/>
          </p:cNvSpPr>
          <p:nvPr/>
        </p:nvSpPr>
        <p:spPr bwMode="auto">
          <a:xfrm rot="339518">
            <a:off x="6361616" y="146906"/>
            <a:ext cx="3024191" cy="900113"/>
          </a:xfrm>
          <a:prstGeom prst="rect">
            <a:avLst/>
          </a:prstGeom>
        </p:spPr>
        <p:txBody>
          <a:bodyPr wrap="none" lIns="82038" tIns="41019" rIns="82038" bIns="41019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am-ET" sz="2500" kern="10" dirty="0">
                <a:ln w="9525"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latin typeface="GS GeezMahtemUnicode"/>
              </a:rPr>
              <a:t>ድምጻዊ ኣኽሊሉ ፈቶ     </a:t>
            </a:r>
          </a:p>
          <a:p>
            <a:pPr algn="ctr"/>
            <a:r>
              <a:rPr lang="am-ET" sz="2500" kern="10" dirty="0">
                <a:ln w="9525"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latin typeface="GS GeezMahtemUnicode"/>
              </a:rPr>
              <a:t>     (</a:t>
            </a:r>
            <a:r>
              <a:rPr lang="en-US" sz="2500" kern="10" dirty="0">
                <a:ln w="9525">
                  <a:round/>
                  <a:headEnd/>
                  <a:tailEnd/>
                </a:ln>
                <a:blipFill dpi="0" rotWithShape="1">
                  <a:blip r:embed="rId4"/>
                  <a:srcRect/>
                  <a:tile tx="0" ty="0" sx="100000" sy="100000" flip="none" algn="tl"/>
                </a:blipFill>
                <a:latin typeface="GS GeezMahtemUnicode"/>
              </a:rPr>
              <a:t>TEFENO)</a:t>
            </a:r>
          </a:p>
        </p:txBody>
      </p:sp>
      <p:sp>
        <p:nvSpPr>
          <p:cNvPr id="15365" name="WordArt 10"/>
          <p:cNvSpPr>
            <a:spLocks noChangeArrowheads="1" noChangeShapeType="1" noTextEdit="1"/>
          </p:cNvSpPr>
          <p:nvPr/>
        </p:nvSpPr>
        <p:spPr bwMode="auto">
          <a:xfrm>
            <a:off x="2438400" y="5562600"/>
            <a:ext cx="3733800" cy="628650"/>
          </a:xfrm>
          <a:prstGeom prst="rect">
            <a:avLst/>
          </a:prstGeom>
        </p:spPr>
        <p:txBody>
          <a:bodyPr wrap="none" lIns="82038" tIns="41019" rIns="82038" bIns="4101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 Crown Reception Hall</a:t>
            </a:r>
          </a:p>
          <a:p>
            <a:pPr algn="ctr"/>
            <a:r>
              <a:rPr lang="en-US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9725 Bissonnet Houston,TX 77036</a:t>
            </a:r>
          </a:p>
        </p:txBody>
      </p:sp>
      <p:sp>
        <p:nvSpPr>
          <p:cNvPr id="15371" name="WordArt 17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3952880" cy="942975"/>
          </a:xfrm>
          <a:prstGeom prst="rect">
            <a:avLst/>
          </a:prstGeom>
        </p:spPr>
        <p:txBody>
          <a:bodyPr wrap="none" lIns="82038" tIns="41019" rIns="82038" bIns="4101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On Friday </a:t>
            </a:r>
            <a:r>
              <a:rPr lang="en-US" sz="1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November  26th</a:t>
            </a:r>
            <a:r>
              <a:rPr lang="en-US" sz="1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, 2010</a:t>
            </a:r>
          </a:p>
          <a:p>
            <a:pPr algn="ctr"/>
            <a:r>
              <a:rPr lang="en-US" sz="1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Thanksgiving Weekend</a:t>
            </a:r>
          </a:p>
        </p:txBody>
      </p:sp>
      <p:sp>
        <p:nvSpPr>
          <p:cNvPr id="15372" name="WordArt 18"/>
          <p:cNvSpPr>
            <a:spLocks noChangeArrowheads="1" noChangeShapeType="1" noTextEdit="1"/>
          </p:cNvSpPr>
          <p:nvPr/>
        </p:nvSpPr>
        <p:spPr bwMode="auto">
          <a:xfrm rot="20697595">
            <a:off x="3028671" y="4429083"/>
            <a:ext cx="2524120" cy="771525"/>
          </a:xfrm>
          <a:prstGeom prst="rect">
            <a:avLst/>
          </a:prstGeom>
        </p:spPr>
        <p:txBody>
          <a:bodyPr wrap="none" lIns="82038" tIns="41019" rIns="82038" bIns="4101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400" b="1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itchFamily="34" charset="0"/>
                <a:cs typeface="Times New Roman"/>
              </a:rPr>
              <a:t>Admission: $20 in advance </a:t>
            </a:r>
          </a:p>
          <a:p>
            <a:pPr algn="ctr"/>
            <a:r>
              <a:rPr lang="en-US" sz="1400" b="1" kern="10" dirty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8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ahoma" pitchFamily="34" charset="0"/>
                <a:cs typeface="Times New Roman"/>
              </a:rPr>
              <a:t>at the gate will be $25</a:t>
            </a:r>
          </a:p>
        </p:txBody>
      </p:sp>
      <p:sp>
        <p:nvSpPr>
          <p:cNvPr id="15374" name="WordArt 15"/>
          <p:cNvSpPr>
            <a:spLocks noChangeArrowheads="1" noChangeShapeType="1" noTextEdit="1"/>
          </p:cNvSpPr>
          <p:nvPr/>
        </p:nvSpPr>
        <p:spPr bwMode="auto">
          <a:xfrm>
            <a:off x="6324600" y="6172200"/>
            <a:ext cx="2247900" cy="314325"/>
          </a:xfrm>
          <a:prstGeom prst="rect">
            <a:avLst/>
          </a:prstGeom>
        </p:spPr>
        <p:txBody>
          <a:bodyPr wrap="none" lIns="82038" tIns="41019" rIns="82038" bIns="4101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Time: 9pm to 4am</a:t>
            </a:r>
          </a:p>
        </p:txBody>
      </p:sp>
      <p:pic>
        <p:nvPicPr>
          <p:cNvPr id="1026" name="Picture 2" descr="C:\Documents and Settings\Yosief Weldeselase\Desktop\Yoseif\securedownloa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1" y="2895603"/>
            <a:ext cx="2310740" cy="2272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Rectangle 16"/>
          <p:cNvSpPr/>
          <p:nvPr/>
        </p:nvSpPr>
        <p:spPr>
          <a:xfrm>
            <a:off x="6324605" y="4876811"/>
            <a:ext cx="2159814" cy="1052335"/>
          </a:xfrm>
          <a:prstGeom prst="rect">
            <a:avLst/>
          </a:prstGeom>
          <a:noFill/>
        </p:spPr>
        <p:txBody>
          <a:bodyPr wrap="none" lIns="82038" tIns="41019" rIns="82038" bIns="41019">
            <a:spAutoFit/>
          </a:bodyPr>
          <a:lstStyle/>
          <a:p>
            <a:pPr algn="ctr"/>
            <a:r>
              <a:rPr lang="en-US" sz="2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Keyboard</a:t>
            </a:r>
          </a:p>
          <a:p>
            <a:pPr algn="ctr"/>
            <a:r>
              <a:rPr lang="en-US" sz="2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Maekele</a:t>
            </a:r>
          </a:p>
          <a:p>
            <a:pPr algn="ctr"/>
            <a:r>
              <a:rPr lang="en-US" sz="21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Tekelemariam</a:t>
            </a:r>
            <a:endParaRPr lang="en-US" sz="21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82" name="Picture 10" descr="18764_649400898870_63906633_37461426_6065497_n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3600" y="609600"/>
            <a:ext cx="990600" cy="1581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4" name="Picture 12" descr="26878_1394428063522_1316813918_31075709_1831528_n.jpg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781920" y="2667000"/>
            <a:ext cx="1362080" cy="9429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6" name="Picture 14" descr="26878_1394423103398_1316813918_31075703_5429369_n.jpg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76801" y="1981200"/>
            <a:ext cx="2105020" cy="1581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8" name="Picture 16" descr="28397_119027348128639_100000641220960_167598_7031544_n.jpg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334007" y="3657600"/>
            <a:ext cx="1200151" cy="1581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5" name="Rectangle 24"/>
          <p:cNvSpPr/>
          <p:nvPr/>
        </p:nvSpPr>
        <p:spPr>
          <a:xfrm>
            <a:off x="228600" y="3200400"/>
            <a:ext cx="4357530" cy="1683277"/>
          </a:xfrm>
          <a:prstGeom prst="rect">
            <a:avLst/>
          </a:prstGeom>
          <a:noFill/>
        </p:spPr>
        <p:txBody>
          <a:bodyPr wrap="none" lIns="82038" tIns="41019" rIns="82038" bIns="41019">
            <a:spAutoFit/>
          </a:bodyPr>
          <a:lstStyle/>
          <a:p>
            <a:pPr algn="ctr"/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ኤርትራውያን ኣብ ሂዩስቶንን ከባቢኣን</a:t>
            </a:r>
          </a:p>
          <a:p>
            <a:pPr algn="ctr"/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መበል 49ትን ዓመት ምጅማር ብረታዊ ቃልሲ </a:t>
            </a:r>
          </a:p>
          <a:p>
            <a:pPr algn="ctr"/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ንሕብራዊ ናጽነትና ናይ ፈለማ ብረት </a:t>
            </a:r>
            <a:r>
              <a:rPr lang="en-US" sz="24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ኣልዒልና</a:t>
            </a:r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 </a:t>
            </a:r>
          </a:p>
          <a:p>
            <a:pPr algn="ctr"/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ዝተቃለስናሉ ክቡር በዓል ንምድማቅ ይሸባሸቡ።</a:t>
            </a:r>
          </a:p>
          <a:p>
            <a:pPr algn="ctr"/>
            <a:r>
              <a:rPr lang="en-US" sz="1600" b="1" spc="45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ካብ 1961 ክሳብ 2010</a:t>
            </a:r>
          </a:p>
          <a:p>
            <a:pPr algn="ctr"/>
            <a:endParaRPr lang="en-US" sz="1600" b="1" spc="45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074" name="AutoShape 2" descr="28397_119027348128639_100000641220960_167598_7031544_n.jpg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8851901" y="-102394"/>
            <a:ext cx="397933" cy="223838"/>
          </a:xfrm>
          <a:prstGeom prst="rect">
            <a:avLst/>
          </a:prstGeom>
          <a:noFill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486402" y="3886204"/>
            <a:ext cx="4800599" cy="923312"/>
          </a:xfrm>
          <a:prstGeom prst="rect">
            <a:avLst/>
          </a:prstGeom>
          <a:noFill/>
        </p:spPr>
        <p:txBody>
          <a:bodyPr wrap="square" lIns="91422" tIns="45711" rIns="91422" bIns="45711">
            <a:spAutoFit/>
          </a:bodyPr>
          <a:lstStyle/>
          <a:p>
            <a:pPr algn="ctr"/>
            <a:r>
              <a:rPr lang="en-US" sz="2700" b="1" spc="51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ኪቦርድ ማእከለ</a:t>
            </a:r>
          </a:p>
          <a:p>
            <a:pPr algn="ctr"/>
            <a:r>
              <a:rPr lang="en-US" sz="2700" b="1" spc="51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ተኸለማርያም</a:t>
            </a:r>
            <a:endParaRPr lang="en-US" sz="2700" b="1" spc="51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" name="AutoShape 2" descr="28397_119027348128639_100000641220960_167598_7031544_n.jpg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8924926" y="-136523"/>
            <a:ext cx="296863" cy="296865"/>
          </a:xfrm>
          <a:prstGeom prst="rect">
            <a:avLst/>
          </a:prstGeom>
          <a:noFill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6" name="AutoShape 4" descr="28397_119027348128639_100000641220960_167598_7031544_n.jpg">
            <a:hlinkClick r:id="rId12"/>
          </p:cNvPr>
          <p:cNvSpPr>
            <a:spLocks noChangeAspect="1" noChangeArrowheads="1"/>
          </p:cNvSpPr>
          <p:nvPr/>
        </p:nvSpPr>
        <p:spPr bwMode="auto">
          <a:xfrm>
            <a:off x="8924926" y="-136523"/>
            <a:ext cx="296863" cy="296865"/>
          </a:xfrm>
          <a:prstGeom prst="rect">
            <a:avLst/>
          </a:prstGeom>
          <a:noFill/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914400"/>
            <a:ext cx="42672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Eritrean in Houston &amp; Environs</a:t>
            </a:r>
          </a:p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Gears up to celebrate </a:t>
            </a:r>
          </a:p>
          <a:p>
            <a:pPr algn="ctr"/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The 49</a:t>
            </a:r>
            <a:r>
              <a:rPr lang="en-US" sz="20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</a:t>
            </a:r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anniversary of armed</a:t>
            </a:r>
          </a:p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Struggle for our </a:t>
            </a:r>
          </a:p>
          <a:p>
            <a:pPr algn="ctr"/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Colorful independence.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4724400"/>
            <a:ext cx="27093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ትኬት ኣብ ደገ $20 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ኣብ ማዕጾ ድማ $25</a:t>
            </a:r>
          </a:p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ክኸውን’ዩ</a:t>
            </a:r>
          </a:p>
          <a:p>
            <a:pPr algn="ctr"/>
            <a:endParaRPr lang="en-US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 rot="20042988">
            <a:off x="3546901" y="1286528"/>
            <a:ext cx="331372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ትውፊት ክሳብ ዝበረኸ </a:t>
            </a:r>
          </a:p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ሓርነት!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1000" y="6334780"/>
            <a:ext cx="56941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ሃገራዊ ኣውሃሃዲ ሽማግለ በዓላት ሂዩስቶን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Tm="31015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677</TotalTime>
  <Words>115</Words>
  <Application>Microsoft Office PowerPoint</Application>
  <PresentationFormat>Overhead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MPC</dc:creator>
  <cp:lastModifiedBy>Yosief Weldeselase</cp:lastModifiedBy>
  <cp:revision>69</cp:revision>
  <dcterms:created xsi:type="dcterms:W3CDTF">2010-07-31T13:11:46Z</dcterms:created>
  <dcterms:modified xsi:type="dcterms:W3CDTF">2010-10-28T19:28:45Z</dcterms:modified>
</cp:coreProperties>
</file>