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6857999" cy="684724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4474464"/>
            <a:ext cx="6057900" cy="2231136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2438400"/>
            <a:ext cx="6057900" cy="1999488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6837779"/>
            <a:ext cx="6858000" cy="6096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4949190" y="0"/>
            <a:ext cx="34290" cy="9144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4985766" y="0"/>
            <a:ext cx="1885951" cy="9144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366188"/>
            <a:ext cx="142875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06401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0448" y="8503280"/>
            <a:ext cx="2877303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670304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6858000" cy="3470027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3470027"/>
            <a:ext cx="6858000" cy="6096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56" y="158496"/>
            <a:ext cx="6009894" cy="218236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498" y="2438400"/>
            <a:ext cx="6016752" cy="9144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65248"/>
            <a:ext cx="3028950" cy="61650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65248"/>
            <a:ext cx="3028950" cy="616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65317"/>
            <a:ext cx="3030141" cy="953807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66016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65317"/>
            <a:ext cx="3031331" cy="953807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66016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79" y="203200"/>
            <a:ext cx="1892808" cy="1304544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533" y="2324178"/>
            <a:ext cx="4440481" cy="607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79" y="2306691"/>
            <a:ext cx="1851660" cy="609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141803" y="0"/>
            <a:ext cx="34290" cy="193852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193852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" y="207264"/>
            <a:ext cx="1893863" cy="1304544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7854" y="1979744"/>
            <a:ext cx="4685548" cy="7164256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" y="2304288"/>
            <a:ext cx="1851660" cy="609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3444" y="1560576"/>
            <a:ext cx="1892808" cy="268224"/>
          </a:xfrm>
        </p:spPr>
        <p:txBody>
          <a:bodyPr/>
          <a:lstStyle/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41803" y="0"/>
            <a:ext cx="34290" cy="9144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9144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6856" y="1560576"/>
            <a:ext cx="3895344" cy="268224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4496" y="1560576"/>
            <a:ext cx="550398" cy="268224"/>
          </a:xfrm>
        </p:spPr>
        <p:txBody>
          <a:bodyPr/>
          <a:lstStyle/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914527"/>
            <a:ext cx="6858000" cy="6096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6857999" cy="1911644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68083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66922"/>
            <a:ext cx="6172200" cy="616747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635999"/>
            <a:ext cx="1600200" cy="36576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49C9FA2-B33A-43FD-993F-72471C05E8AC}" type="datetimeFigureOut">
              <a:rPr lang="en-US" smtClean="0"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0448" y="8635999"/>
            <a:ext cx="4130789" cy="36576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3297" y="8635999"/>
            <a:ext cx="550398" cy="36576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EC2022-6F93-4DC0-8461-9923303BD4D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194330" y="381000"/>
            <a:ext cx="4572000" cy="426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Martyr’s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Detroit, Michigan</a:t>
            </a:r>
            <a:br>
              <a:rPr lang="en-US" sz="4000" dirty="0" smtClean="0"/>
            </a:br>
            <a:r>
              <a:rPr lang="en-US" sz="4000" dirty="0" smtClean="0"/>
              <a:t>Environs</a:t>
            </a:r>
            <a:br>
              <a:rPr lang="en-US" sz="4000" dirty="0" smtClean="0"/>
            </a:br>
            <a:r>
              <a:rPr lang="en-US" sz="4000" dirty="0" smtClean="0"/>
              <a:t>June 18,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>
                <a:solidFill>
                  <a:schemeClr val="tx1"/>
                </a:solidFill>
              </a:rPr>
              <a:t>Metro Detroit area Eritrean Community and Environs remembers those who sacrificed their lives for freedom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eesa.mit.edu/eritrea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" r="1863"/>
          <a:stretch/>
        </p:blipFill>
        <p:spPr bwMode="auto">
          <a:xfrm>
            <a:off x="0" y="6823347"/>
            <a:ext cx="6858000" cy="178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293620" y="3494038"/>
            <a:ext cx="4572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b="1" dirty="0" smtClean="0">
                <a:solidFill>
                  <a:srgbClr val="FFC000"/>
                </a:solidFill>
              </a:rPr>
              <a:t>Date:</a:t>
            </a:r>
            <a:r>
              <a:rPr lang="en-US" sz="2100" b="1" dirty="0">
                <a:solidFill>
                  <a:srgbClr val="FFC000"/>
                </a:solidFill>
              </a:rPr>
              <a:t> </a:t>
            </a:r>
            <a:r>
              <a:rPr lang="en-US" sz="2100" b="1" dirty="0" smtClean="0">
                <a:solidFill>
                  <a:srgbClr val="FFC000"/>
                </a:solidFill>
              </a:rPr>
              <a:t>  Saturday, June 18, 2016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b="1" dirty="0" smtClean="0">
                <a:solidFill>
                  <a:srgbClr val="FFC000"/>
                </a:solidFill>
              </a:rPr>
              <a:t>Place:  David H. Shepherd Park</a:t>
            </a:r>
            <a:br>
              <a:rPr lang="en-US" sz="2100" b="1" dirty="0" smtClean="0">
                <a:solidFill>
                  <a:srgbClr val="FFC000"/>
                </a:solidFill>
              </a:rPr>
            </a:br>
            <a:r>
              <a:rPr lang="en-US" sz="2100" b="1" dirty="0" smtClean="0">
                <a:solidFill>
                  <a:srgbClr val="FFC000"/>
                </a:solidFill>
              </a:rPr>
              <a:t>               24198 Church Street</a:t>
            </a:r>
            <a:br>
              <a:rPr lang="en-US" sz="2100" b="1" dirty="0" smtClean="0">
                <a:solidFill>
                  <a:srgbClr val="FFC000"/>
                </a:solidFill>
              </a:rPr>
            </a:br>
            <a:r>
              <a:rPr lang="en-US" sz="2100" b="1" dirty="0" smtClean="0">
                <a:solidFill>
                  <a:srgbClr val="FFC000"/>
                </a:solidFill>
              </a:rPr>
              <a:t>               Oak Park, MI  48237</a:t>
            </a:r>
          </a:p>
          <a:p>
            <a:r>
              <a:rPr lang="en-US" sz="2100" b="1" dirty="0">
                <a:solidFill>
                  <a:srgbClr val="FFC000"/>
                </a:solidFill>
              </a:rPr>
              <a:t>	 </a:t>
            </a:r>
            <a:r>
              <a:rPr lang="en-US" sz="2100" b="1" dirty="0" smtClean="0">
                <a:solidFill>
                  <a:srgbClr val="FFC000"/>
                </a:solidFill>
              </a:rPr>
              <a:t>    ( Shelter 2)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b="1" dirty="0" smtClean="0">
                <a:solidFill>
                  <a:srgbClr val="FFC000"/>
                </a:solidFill>
              </a:rPr>
              <a:t>Time    12:30 p.m. – 3:00 p.m.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b="1" dirty="0" smtClean="0">
                <a:solidFill>
                  <a:srgbClr val="FFC000"/>
                </a:solidFill>
              </a:rPr>
              <a:t>Contacts: </a:t>
            </a:r>
            <a:r>
              <a:rPr lang="en-US" sz="2100" b="1" dirty="0" err="1" smtClean="0">
                <a:solidFill>
                  <a:srgbClr val="FFC000"/>
                </a:solidFill>
              </a:rPr>
              <a:t>Kahsai</a:t>
            </a:r>
            <a:r>
              <a:rPr lang="en-US" sz="2100" b="1" dirty="0" smtClean="0">
                <a:solidFill>
                  <a:srgbClr val="FFC000"/>
                </a:solidFill>
              </a:rPr>
              <a:t> </a:t>
            </a:r>
            <a:r>
              <a:rPr lang="en-US" sz="2100" b="1" dirty="0" err="1" smtClean="0">
                <a:solidFill>
                  <a:srgbClr val="FFC000"/>
                </a:solidFill>
              </a:rPr>
              <a:t>Ahferom</a:t>
            </a:r>
            <a:endParaRPr lang="en-US" sz="2100" b="1" dirty="0" smtClean="0">
              <a:solidFill>
                <a:srgbClr val="FFC000"/>
              </a:solidFill>
            </a:endParaRPr>
          </a:p>
          <a:p>
            <a:r>
              <a:rPr lang="en-US" sz="2100" b="1" dirty="0">
                <a:solidFill>
                  <a:srgbClr val="FFC000"/>
                </a:solidFill>
              </a:rPr>
              <a:t>	</a:t>
            </a:r>
            <a:r>
              <a:rPr lang="en-US" sz="2100" b="1" dirty="0" smtClean="0">
                <a:solidFill>
                  <a:srgbClr val="FFC000"/>
                </a:solidFill>
              </a:rPr>
              <a:t>	313-585-7540 	Mengisteab </a:t>
            </a:r>
            <a:r>
              <a:rPr lang="en-US" sz="2100" b="1" dirty="0" err="1" smtClean="0">
                <a:solidFill>
                  <a:srgbClr val="FFC000"/>
                </a:solidFill>
              </a:rPr>
              <a:t>Tesfamikael</a:t>
            </a:r>
            <a:endParaRPr lang="en-US" sz="2100" b="1" dirty="0" smtClean="0">
              <a:solidFill>
                <a:srgbClr val="FFC000"/>
              </a:solidFill>
            </a:endParaRPr>
          </a:p>
          <a:p>
            <a:r>
              <a:rPr lang="en-US" sz="2100" b="1" dirty="0">
                <a:solidFill>
                  <a:srgbClr val="FFC000"/>
                </a:solidFill>
              </a:rPr>
              <a:t>	</a:t>
            </a:r>
            <a:r>
              <a:rPr lang="en-US" sz="2100" b="1" dirty="0" smtClean="0">
                <a:solidFill>
                  <a:srgbClr val="FFC000"/>
                </a:solidFill>
              </a:rPr>
              <a:t>	313-259-6579</a:t>
            </a: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pPr marL="1657350" lvl="3" indent="-285750">
              <a:buFont typeface="Wingdings" panose="05000000000000000000" pitchFamily="2" charset="2"/>
              <a:buChar char="§"/>
            </a:pP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" y="8574613"/>
            <a:ext cx="6858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/>
              <a:t>“It is incumbent upon every Eritrean to take time out of their busy schedule to remember those who sacrificed their lives so that their fellow Eritreans can live in peace</a:t>
            </a:r>
            <a:r>
              <a:rPr lang="en-US" sz="1400" i="1" dirty="0" smtClean="0"/>
              <a:t>.” </a:t>
            </a:r>
            <a:endParaRPr lang="en-US" sz="1400" i="1" dirty="0"/>
          </a:p>
        </p:txBody>
      </p:sp>
      <p:pic>
        <p:nvPicPr>
          <p:cNvPr id="9" name="Picture 2" descr="http://eastafro.com/Post/wp-content/uploads/2013/10/Eritrea-Candle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02" r="22809"/>
          <a:stretch/>
        </p:blipFill>
        <p:spPr bwMode="auto">
          <a:xfrm>
            <a:off x="7619" y="0"/>
            <a:ext cx="2218087" cy="644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407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</TotalTime>
  <Words>50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Corbel</vt:lpstr>
      <vt:lpstr>Wingdings</vt:lpstr>
      <vt:lpstr>Wingdings 2</vt:lpstr>
      <vt:lpstr>Wingdings 3</vt:lpstr>
      <vt:lpstr>Module</vt:lpstr>
      <vt:lpstr>Martyr’s Day 2016 Detroit, Michigan Environs June 18, 2016 Metro Detroit area Eritrean Community and Environs remembers those who sacrificed their lives for freedom   </vt:lpstr>
    </vt:vector>
  </TitlesOfParts>
  <Company>WCCCD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Martyr’s Day 2014 Metro Detroit area Eritrean Community and Environs remembers those who sacrificed their lives for freedom The Eritrean Community remembers the fallen hero’s:</dc:title>
  <dc:creator>Carmen Berman</dc:creator>
  <cp:lastModifiedBy>Mengisteab Tesfamikeal</cp:lastModifiedBy>
  <cp:revision>14</cp:revision>
  <cp:lastPrinted>2016-04-29T17:45:19Z</cp:lastPrinted>
  <dcterms:created xsi:type="dcterms:W3CDTF">2014-06-18T21:45:22Z</dcterms:created>
  <dcterms:modified xsi:type="dcterms:W3CDTF">2016-05-02T11:24:15Z</dcterms:modified>
</cp:coreProperties>
</file>