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54" d="100"/>
          <a:sy n="154" d="100"/>
        </p:scale>
        <p:origin x="-750" y="45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A94F7-CD60-4B06-8941-69E575DF6EC5}" type="datetimeFigureOut">
              <a:rPr lang="de-DE" smtClean="0"/>
              <a:pPr/>
              <a:t>09.02.2016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0B8DE-A47C-4F0D-A7E8-3F383A0107C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0B8DE-A47C-4F0D-A7E8-3F383A0107C0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46BD-72C7-497D-AB52-11164E948474}" type="datetimeFigureOut">
              <a:rPr lang="de-DE" smtClean="0"/>
              <a:pPr/>
              <a:t>09.02.2016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2E1D-0C69-4360-9BC5-CDBA76CFBC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46BD-72C7-497D-AB52-11164E948474}" type="datetimeFigureOut">
              <a:rPr lang="de-DE" smtClean="0"/>
              <a:pPr/>
              <a:t>09.02.2016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2E1D-0C69-4360-9BC5-CDBA76CFBC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46BD-72C7-497D-AB52-11164E948474}" type="datetimeFigureOut">
              <a:rPr lang="de-DE" smtClean="0"/>
              <a:pPr/>
              <a:t>09.02.2016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2E1D-0C69-4360-9BC5-CDBA76CFBC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46BD-72C7-497D-AB52-11164E948474}" type="datetimeFigureOut">
              <a:rPr lang="de-DE" smtClean="0"/>
              <a:pPr/>
              <a:t>09.02.2016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2E1D-0C69-4360-9BC5-CDBA76CFBC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46BD-72C7-497D-AB52-11164E948474}" type="datetimeFigureOut">
              <a:rPr lang="de-DE" smtClean="0"/>
              <a:pPr/>
              <a:t>09.02.2016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2E1D-0C69-4360-9BC5-CDBA76CFBC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46BD-72C7-497D-AB52-11164E948474}" type="datetimeFigureOut">
              <a:rPr lang="de-DE" smtClean="0"/>
              <a:pPr/>
              <a:t>09.02.2016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2E1D-0C69-4360-9BC5-CDBA76CFBC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46BD-72C7-497D-AB52-11164E948474}" type="datetimeFigureOut">
              <a:rPr lang="de-DE" smtClean="0"/>
              <a:pPr/>
              <a:t>09.02.2016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2E1D-0C69-4360-9BC5-CDBA76CFBC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46BD-72C7-497D-AB52-11164E948474}" type="datetimeFigureOut">
              <a:rPr lang="de-DE" smtClean="0"/>
              <a:pPr/>
              <a:t>09.02.2016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2E1D-0C69-4360-9BC5-CDBA76CFBC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46BD-72C7-497D-AB52-11164E948474}" type="datetimeFigureOut">
              <a:rPr lang="de-DE" smtClean="0"/>
              <a:pPr/>
              <a:t>09.02.2016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2E1D-0C69-4360-9BC5-CDBA76CFBC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46BD-72C7-497D-AB52-11164E948474}" type="datetimeFigureOut">
              <a:rPr lang="de-DE" smtClean="0"/>
              <a:pPr/>
              <a:t>09.02.2016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2E1D-0C69-4360-9BC5-CDBA76CFBC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46BD-72C7-497D-AB52-11164E948474}" type="datetimeFigureOut">
              <a:rPr lang="de-DE" smtClean="0"/>
              <a:pPr/>
              <a:t>09.02.2016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FBFD2E1D-0C69-4360-9BC5-CDBA76CFBC5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A946BD-72C7-497D-AB52-11164E948474}" type="datetimeFigureOut">
              <a:rPr lang="de-DE" smtClean="0"/>
              <a:pPr/>
              <a:t>09.02.2016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FD2E1D-0C69-4360-9BC5-CDBA76CFBC53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6858000" cy="9144000"/>
          </a:xfrm>
        </p:spPr>
        <p:txBody>
          <a:bodyPr>
            <a:normAutofit/>
          </a:bodyPr>
          <a:lstStyle/>
          <a:p>
            <a:pPr algn="ctr"/>
            <a:r>
              <a:rPr lang="de-DE" sz="1800" i="1" u="sng" dirty="0" smtClean="0"/>
              <a:t> </a:t>
            </a:r>
            <a:r>
              <a:rPr lang="de-DE" sz="1800" i="1" u="sng" dirty="0" err="1" smtClean="0"/>
              <a:t>ስርሒት</a:t>
            </a:r>
            <a:r>
              <a:rPr lang="de-DE" sz="1800" i="1" u="sng" dirty="0" smtClean="0"/>
              <a:t>  </a:t>
            </a:r>
            <a:r>
              <a:rPr lang="de-DE" sz="1800" i="1" u="sng" dirty="0" err="1" smtClean="0"/>
              <a:t>ፈንቕል</a:t>
            </a:r>
            <a:r>
              <a:rPr lang="de-DE" sz="1800" i="1" u="sng" dirty="0" smtClean="0"/>
              <a:t>   </a:t>
            </a:r>
            <a:r>
              <a:rPr lang="de-DE" sz="1800" i="1" u="sng" dirty="0" err="1" smtClean="0"/>
              <a:t>ጩራ</a:t>
            </a:r>
            <a:r>
              <a:rPr lang="de-DE" sz="1800" i="1" u="sng" dirty="0" smtClean="0"/>
              <a:t> </a:t>
            </a:r>
            <a:r>
              <a:rPr lang="de-DE" sz="1800" i="1" u="sng" dirty="0" err="1" smtClean="0"/>
              <a:t>ምሉእ</a:t>
            </a:r>
            <a:r>
              <a:rPr lang="de-DE" sz="1800" i="1" u="sng" dirty="0" smtClean="0"/>
              <a:t> </a:t>
            </a:r>
            <a:r>
              <a:rPr lang="de-DE" sz="1800" i="1" u="sng" dirty="0" err="1" smtClean="0"/>
              <a:t>ብርሃን</a:t>
            </a:r>
            <a:endParaRPr lang="de-DE" sz="1800" i="1" u="sng" dirty="0" smtClean="0"/>
          </a:p>
          <a:p>
            <a:pPr algn="ctr"/>
            <a:r>
              <a:rPr lang="de-DE" sz="1200" i="1" u="sng" dirty="0" err="1" smtClean="0"/>
              <a:t>ኣዘንትውለይ‘ባ</a:t>
            </a:r>
            <a:r>
              <a:rPr lang="de-DE" sz="1200" i="1" u="sng" dirty="0" smtClean="0"/>
              <a:t> !   </a:t>
            </a:r>
            <a:r>
              <a:rPr lang="de-DE" sz="1200" i="1" u="sng" dirty="0" err="1" smtClean="0"/>
              <a:t>እቲ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ናይ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ትማሊ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ወዕሎ</a:t>
            </a:r>
            <a:endParaRPr lang="de-DE" sz="1200" i="1" u="sng" dirty="0" smtClean="0"/>
          </a:p>
          <a:p>
            <a:pPr algn="ctr"/>
            <a:r>
              <a:rPr lang="de-DE" sz="1200" i="1" u="sng" dirty="0" err="1" smtClean="0"/>
              <a:t>ሓወልቲ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ታሪኽ</a:t>
            </a:r>
            <a:r>
              <a:rPr lang="de-DE" sz="1200" i="1" u="sng" dirty="0" smtClean="0"/>
              <a:t>    </a:t>
            </a:r>
            <a:r>
              <a:rPr lang="de-DE" sz="1200" i="1" u="sng" dirty="0" err="1" smtClean="0"/>
              <a:t>ሓበን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ከርስኺ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ዝደጎሎ</a:t>
            </a:r>
            <a:r>
              <a:rPr lang="de-DE" sz="1200" i="1" u="sng" dirty="0" smtClean="0"/>
              <a:t> </a:t>
            </a:r>
          </a:p>
          <a:p>
            <a:pPr algn="ctr"/>
            <a:r>
              <a:rPr lang="de-DE" sz="1200" i="1" u="sng" dirty="0" err="1" smtClean="0"/>
              <a:t>ገለ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በሊ</a:t>
            </a:r>
            <a:r>
              <a:rPr lang="de-DE" sz="1200" i="1" u="sng" dirty="0" smtClean="0"/>
              <a:t> : </a:t>
            </a:r>
            <a:r>
              <a:rPr lang="de-DE" sz="1200" i="1" u="sng" dirty="0" err="1" smtClean="0"/>
              <a:t>ስጋለት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ቀጣን</a:t>
            </a:r>
            <a:r>
              <a:rPr lang="de-DE" sz="1200" i="1" u="sng" dirty="0" smtClean="0"/>
              <a:t>   </a:t>
            </a:r>
            <a:r>
              <a:rPr lang="de-DE" sz="1200" i="1" u="sng" dirty="0" err="1" smtClean="0"/>
              <a:t>ንህላዌና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ዝምስክሮ</a:t>
            </a:r>
            <a:endParaRPr lang="de-DE" sz="1200" i="1" u="sng" dirty="0" smtClean="0"/>
          </a:p>
          <a:p>
            <a:pPr algn="ctr"/>
            <a:r>
              <a:rPr lang="de-DE" sz="1200" i="1" u="sng" dirty="0" err="1" smtClean="0"/>
              <a:t>ናይ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ዳዊትን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ጐልያድን</a:t>
            </a:r>
            <a:r>
              <a:rPr lang="de-DE" sz="1200" i="1" u="sng" dirty="0" smtClean="0"/>
              <a:t>   </a:t>
            </a:r>
            <a:r>
              <a:rPr lang="de-DE" sz="1200" i="1" u="sng" dirty="0" err="1" smtClean="0"/>
              <a:t>ጽምዶ</a:t>
            </a:r>
            <a:r>
              <a:rPr lang="de-DE" sz="1200" i="1" u="sng" dirty="0" smtClean="0"/>
              <a:t>   : </a:t>
            </a:r>
            <a:r>
              <a:rPr lang="de-DE" sz="1200" i="1" u="sng" dirty="0" err="1" smtClean="0"/>
              <a:t>ናጻነትና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ዝወለዶ</a:t>
            </a:r>
            <a:r>
              <a:rPr lang="de-DE" sz="1200" i="1" u="sng" dirty="0" smtClean="0"/>
              <a:t> :</a:t>
            </a:r>
          </a:p>
          <a:p>
            <a:pPr algn="ctr"/>
            <a:r>
              <a:rPr lang="de-DE" sz="1200" i="1" u="sng" dirty="0" err="1" smtClean="0"/>
              <a:t>ስጋለት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ቀጣን</a:t>
            </a:r>
            <a:r>
              <a:rPr lang="de-DE" sz="1200" i="1" u="sng" dirty="0" smtClean="0"/>
              <a:t> !  </a:t>
            </a:r>
            <a:r>
              <a:rPr lang="de-DE" sz="1200" i="1" u="sng" dirty="0" err="1" smtClean="0"/>
              <a:t>ኣዘንትውለይ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ልክዕ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ልክዑ</a:t>
            </a:r>
            <a:r>
              <a:rPr lang="de-DE" sz="1200" i="1" u="sng" dirty="0" smtClean="0"/>
              <a:t> </a:t>
            </a:r>
          </a:p>
          <a:p>
            <a:pPr algn="ctr"/>
            <a:r>
              <a:rPr lang="de-DE" sz="1200" i="1" u="sng" dirty="0" err="1" smtClean="0"/>
              <a:t>ተጋዳልይ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ናባኺ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ክምርሽ</a:t>
            </a:r>
            <a:r>
              <a:rPr lang="de-DE" sz="1200" i="1" u="sng" dirty="0" smtClean="0"/>
              <a:t>  : </a:t>
            </a:r>
            <a:r>
              <a:rPr lang="de-DE" sz="1200" i="1" u="sng" dirty="0" err="1" smtClean="0"/>
              <a:t>እንኮ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ጽንዓት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ተዀልኲሉ</a:t>
            </a:r>
            <a:endParaRPr lang="de-DE" sz="1200" i="1" u="sng" dirty="0" smtClean="0"/>
          </a:p>
          <a:p>
            <a:pPr algn="ctr"/>
            <a:r>
              <a:rPr lang="de-DE" sz="1200" i="1" u="sng" dirty="0" err="1" smtClean="0"/>
              <a:t>ወዲ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ኣዳም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ክንሱ</a:t>
            </a:r>
            <a:r>
              <a:rPr lang="de-DE" sz="1200" i="1" u="sng" dirty="0" smtClean="0"/>
              <a:t>   </a:t>
            </a:r>
            <a:r>
              <a:rPr lang="de-DE" sz="1200" i="1" u="sng" dirty="0" err="1" smtClean="0"/>
              <a:t>ንሓጺን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ዘምክኸ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ብኣካሉ</a:t>
            </a:r>
            <a:endParaRPr lang="de-DE" sz="1200" i="1" u="sng" dirty="0" smtClean="0"/>
          </a:p>
          <a:p>
            <a:pPr algn="ctr"/>
            <a:r>
              <a:rPr lang="de-DE" sz="1200" i="1" u="sng" dirty="0" err="1" smtClean="0"/>
              <a:t>ታሪኽና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ብኣኺ‘ዶ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ኣይኮነን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ዝገረመ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ተዃሕሉ</a:t>
            </a:r>
            <a:r>
              <a:rPr lang="de-DE" sz="1200" i="1" u="sng" dirty="0" smtClean="0"/>
              <a:t> :</a:t>
            </a:r>
          </a:p>
          <a:p>
            <a:pPr algn="ctr"/>
            <a:r>
              <a:rPr lang="de-DE" sz="1200" i="1" u="sng" dirty="0" err="1" smtClean="0"/>
              <a:t>ህላዌና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ንምጥፋእ</a:t>
            </a:r>
            <a:r>
              <a:rPr lang="de-DE" sz="1200" i="1" u="sng" dirty="0" smtClean="0"/>
              <a:t>   </a:t>
            </a:r>
            <a:r>
              <a:rPr lang="de-DE" sz="1200" i="1" u="sng" dirty="0" err="1" smtClean="0"/>
              <a:t>ዝደጋገም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ዘይቅዱስ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ኪዳን</a:t>
            </a:r>
            <a:endParaRPr lang="de-DE" sz="1200" i="1" u="sng" dirty="0" smtClean="0"/>
          </a:p>
          <a:p>
            <a:pPr algn="ctr"/>
            <a:r>
              <a:rPr lang="de-DE" sz="1200" i="1" u="sng" dirty="0" err="1" smtClean="0"/>
              <a:t>ከምሕሱም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ዳምዳም</a:t>
            </a:r>
            <a:r>
              <a:rPr lang="de-DE" sz="1200" i="1" u="sng" dirty="0" smtClean="0"/>
              <a:t>   </a:t>
            </a:r>
            <a:r>
              <a:rPr lang="de-DE" sz="1200" i="1" u="sng" dirty="0" err="1" smtClean="0"/>
              <a:t>ንክርቢትን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ላምባን</a:t>
            </a:r>
            <a:endParaRPr lang="de-DE" sz="1200" i="1" u="sng" dirty="0" smtClean="0"/>
          </a:p>
          <a:p>
            <a:pPr algn="ctr"/>
            <a:r>
              <a:rPr lang="de-DE" sz="1200" i="1" u="sng" dirty="0" err="1" smtClean="0"/>
              <a:t>ከርሲ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ዘጣመሮ</a:t>
            </a:r>
            <a:r>
              <a:rPr lang="de-DE" sz="1200" i="1" u="sng" dirty="0" smtClean="0"/>
              <a:t>    </a:t>
            </a:r>
            <a:r>
              <a:rPr lang="de-DE" sz="1200" i="1" u="sng" dirty="0" err="1" smtClean="0"/>
              <a:t>ናይ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ናጽነት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ብርሃን</a:t>
            </a:r>
            <a:endParaRPr lang="de-DE" sz="1200" i="1" u="sng" dirty="0" smtClean="0"/>
          </a:p>
          <a:p>
            <a:pPr algn="ctr"/>
            <a:r>
              <a:rPr lang="de-DE" sz="1200" i="1" u="sng" dirty="0" err="1" smtClean="0"/>
              <a:t>ዉሉድኪ‘ዩ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ተሰዊኡ</a:t>
            </a:r>
            <a:r>
              <a:rPr lang="de-DE" sz="1200" i="1" u="sng" dirty="0" smtClean="0"/>
              <a:t>   </a:t>
            </a:r>
            <a:r>
              <a:rPr lang="de-DE" sz="1200" i="1" u="sng" dirty="0" err="1" smtClean="0"/>
              <a:t>ንዓኺ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ንምድሓን</a:t>
            </a:r>
            <a:r>
              <a:rPr lang="de-DE" sz="1200" i="1" u="sng" dirty="0" smtClean="0"/>
              <a:t> : </a:t>
            </a:r>
          </a:p>
          <a:p>
            <a:pPr algn="ctr"/>
            <a:r>
              <a:rPr lang="de-DE" sz="1200" i="1" u="sng" dirty="0" err="1" smtClean="0"/>
              <a:t>ተደብዩ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ንሓዋሩ</a:t>
            </a:r>
            <a:r>
              <a:rPr lang="de-DE" sz="1200" i="1" u="sng" dirty="0" smtClean="0"/>
              <a:t> :  </a:t>
            </a:r>
            <a:r>
              <a:rPr lang="de-DE" sz="1200" i="1" u="sng" dirty="0" err="1" smtClean="0"/>
              <a:t>ቆፎ</a:t>
            </a:r>
            <a:r>
              <a:rPr lang="de-DE" sz="1200" i="1" u="sng" dirty="0" smtClean="0"/>
              <a:t>   </a:t>
            </a:r>
            <a:r>
              <a:rPr lang="de-DE" sz="1200" i="1" u="sng" dirty="0" err="1" smtClean="0"/>
              <a:t>መግዛትን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ዕንደራን</a:t>
            </a:r>
            <a:endParaRPr lang="de-DE" sz="1200" i="1" u="sng" dirty="0" smtClean="0"/>
          </a:p>
          <a:p>
            <a:pPr algn="ctr"/>
            <a:r>
              <a:rPr lang="de-DE" sz="1200" i="1" u="sng" dirty="0" err="1" smtClean="0"/>
              <a:t>በቲኽክዮ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ቀለቤት</a:t>
            </a:r>
            <a:r>
              <a:rPr lang="de-DE" sz="1200" i="1" u="sng" dirty="0" smtClean="0"/>
              <a:t>  : </a:t>
            </a:r>
            <a:r>
              <a:rPr lang="de-DE" sz="1200" i="1" u="sng" dirty="0" err="1" smtClean="0"/>
              <a:t>ተንኮልን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ሽሕጣንን</a:t>
            </a:r>
            <a:endParaRPr lang="de-DE" sz="1200" i="1" u="sng" dirty="0" smtClean="0"/>
          </a:p>
          <a:p>
            <a:pPr algn="ctr"/>
            <a:r>
              <a:rPr lang="de-DE" sz="1200" i="1" u="sng" dirty="0" err="1" smtClean="0"/>
              <a:t>ኣበሲርክና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ብስራት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ናጽነትን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ብርሃንን</a:t>
            </a:r>
            <a:endParaRPr lang="de-DE" sz="1200" i="1" u="sng" dirty="0" smtClean="0"/>
          </a:p>
          <a:p>
            <a:pPr algn="ctr"/>
            <a:r>
              <a:rPr lang="de-DE" sz="1200" i="1" u="sng" dirty="0" err="1" smtClean="0"/>
              <a:t>ካልእ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የሎን</a:t>
            </a:r>
            <a:r>
              <a:rPr lang="de-DE" sz="1200" i="1" u="sng" dirty="0" smtClean="0"/>
              <a:t>   </a:t>
            </a:r>
            <a:r>
              <a:rPr lang="de-DE" sz="1200" i="1" u="sng" dirty="0" err="1" smtClean="0"/>
              <a:t>ዝኾነልኪ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ቀለምን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ማህደርን</a:t>
            </a:r>
            <a:endParaRPr lang="de-DE" sz="1200" i="1" u="sng" dirty="0" smtClean="0"/>
          </a:p>
          <a:p>
            <a:pPr algn="ctr"/>
            <a:r>
              <a:rPr lang="de-DE" sz="1200" i="1" u="sng" dirty="0" err="1" smtClean="0"/>
              <a:t>ውሉድኪ‘ዩ</a:t>
            </a:r>
            <a:r>
              <a:rPr lang="de-DE" sz="1200" i="1" u="sng" dirty="0" smtClean="0"/>
              <a:t>  ! </a:t>
            </a:r>
            <a:r>
              <a:rPr lang="de-DE" sz="1200" i="1" u="sng" dirty="0" err="1" smtClean="0"/>
              <a:t>ህያው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ባይቶን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ፈራድን</a:t>
            </a:r>
            <a:r>
              <a:rPr lang="de-DE" sz="1200" i="1" u="sng" dirty="0" smtClean="0"/>
              <a:t> :</a:t>
            </a:r>
          </a:p>
          <a:p>
            <a:pPr algn="ctr"/>
            <a:r>
              <a:rPr lang="de-DE" sz="1200" i="1" u="sng" dirty="0" err="1" smtClean="0"/>
              <a:t>ስጋለት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ቀጣን</a:t>
            </a:r>
            <a:r>
              <a:rPr lang="de-DE" sz="1200" i="1" u="sng" dirty="0" smtClean="0"/>
              <a:t> ! </a:t>
            </a:r>
            <a:r>
              <a:rPr lang="de-DE" sz="1200" i="1" u="sng" dirty="0" err="1" smtClean="0"/>
              <a:t>ሃየ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ተዛረቢ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ውዕሎ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ናይ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ትማሊ</a:t>
            </a:r>
            <a:endParaRPr lang="de-DE" sz="1200" i="1" u="sng" dirty="0" smtClean="0"/>
          </a:p>
          <a:p>
            <a:pPr algn="ctr"/>
            <a:r>
              <a:rPr lang="de-DE" sz="1200" i="1" u="sng" dirty="0" err="1" smtClean="0"/>
              <a:t>ሃገር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ሎሚ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ርስቲ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ኣማን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ናይ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ህዝቢ</a:t>
            </a:r>
            <a:endParaRPr lang="de-DE" sz="1200" i="1" u="sng" dirty="0" smtClean="0"/>
          </a:p>
          <a:p>
            <a:pPr algn="ctr"/>
            <a:r>
              <a:rPr lang="de-DE" sz="1200" i="1" u="sng" dirty="0" err="1" smtClean="0"/>
              <a:t>ገዝሚ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ክብሪ</a:t>
            </a:r>
            <a:r>
              <a:rPr lang="de-DE" sz="1200" i="1" u="sng" dirty="0" smtClean="0"/>
              <a:t>  : </a:t>
            </a:r>
            <a:r>
              <a:rPr lang="de-DE" sz="1200" i="1" u="sng" dirty="0" err="1" smtClean="0"/>
              <a:t>ስፍራ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ሕሩያት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እንዲኺ</a:t>
            </a:r>
            <a:r>
              <a:rPr lang="de-DE" sz="1200" i="1" u="sng" dirty="0" smtClean="0"/>
              <a:t> </a:t>
            </a:r>
          </a:p>
          <a:p>
            <a:pPr algn="ctr"/>
            <a:r>
              <a:rPr lang="de-DE" sz="1200" i="1" u="sng" dirty="0" err="1" smtClean="0"/>
              <a:t>ዓምቢቡ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በሊጉ</a:t>
            </a:r>
            <a:r>
              <a:rPr lang="de-DE" sz="1200" i="1" u="sng" dirty="0" smtClean="0"/>
              <a:t>   </a:t>
            </a:r>
            <a:r>
              <a:rPr lang="de-DE" sz="1200" i="1" u="sng" dirty="0" err="1" smtClean="0"/>
              <a:t>እቲ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ናይ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ሓቂ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ሕርያኺ</a:t>
            </a:r>
            <a:r>
              <a:rPr lang="de-DE" sz="1200" i="1" u="sng" dirty="0" smtClean="0"/>
              <a:t> :</a:t>
            </a:r>
          </a:p>
          <a:p>
            <a:pPr algn="ctr"/>
            <a:r>
              <a:rPr lang="de-DE" sz="1200" i="1" u="sng" dirty="0" err="1" smtClean="0"/>
              <a:t>ውሽጥኺ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ዝበርህ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ረዚን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ዝዕያሩ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ሓይልኺ</a:t>
            </a:r>
            <a:endParaRPr lang="de-DE" sz="1200" i="1" u="sng" dirty="0" smtClean="0"/>
          </a:p>
          <a:p>
            <a:pPr algn="ctr"/>
            <a:r>
              <a:rPr lang="de-DE" sz="1200" i="1" u="sng" dirty="0" err="1" smtClean="0"/>
              <a:t>ለበዋ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ጀጋኑ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እዩ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ነይሩ</a:t>
            </a:r>
            <a:r>
              <a:rPr lang="de-DE" sz="1200" i="1" u="sng" dirty="0" smtClean="0"/>
              <a:t>   </a:t>
            </a:r>
            <a:r>
              <a:rPr lang="de-DE" sz="1200" i="1" u="sng" dirty="0" err="1" smtClean="0"/>
              <a:t>ከብቅዕ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ጸገምኪ</a:t>
            </a:r>
            <a:endParaRPr lang="de-DE" sz="1200" i="1" u="sng" dirty="0" smtClean="0"/>
          </a:p>
          <a:p>
            <a:pPr algn="ctr"/>
            <a:r>
              <a:rPr lang="de-DE" sz="1200" i="1" u="sng" dirty="0" err="1" smtClean="0"/>
              <a:t>ኣብ</a:t>
            </a:r>
            <a:r>
              <a:rPr lang="de-DE" sz="1200" i="1" u="sng" dirty="0" smtClean="0"/>
              <a:t>‘ ዚ   </a:t>
            </a:r>
            <a:r>
              <a:rPr lang="de-DE" sz="1200" i="1" u="sng" dirty="0" err="1" smtClean="0"/>
              <a:t>ርህው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እዋን</a:t>
            </a:r>
            <a:r>
              <a:rPr lang="de-DE" sz="1200" i="1" u="sng" dirty="0" smtClean="0"/>
              <a:t>   </a:t>
            </a:r>
            <a:r>
              <a:rPr lang="de-DE" sz="1200" i="1" u="sng" dirty="0" err="1" smtClean="0"/>
              <a:t>ትፍተዊ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ፍትውቲ</a:t>
            </a:r>
            <a:r>
              <a:rPr lang="de-DE" sz="1200" i="1" u="sng" dirty="0" smtClean="0"/>
              <a:t> :</a:t>
            </a:r>
          </a:p>
          <a:p>
            <a:pPr algn="ctr"/>
            <a:r>
              <a:rPr lang="de-DE" sz="1200" i="1" u="sng" dirty="0" err="1" smtClean="0"/>
              <a:t>ዝተዓመ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ዕዮ</a:t>
            </a:r>
            <a:r>
              <a:rPr lang="de-DE" sz="1200" i="1" u="sng" dirty="0" smtClean="0"/>
              <a:t>     </a:t>
            </a:r>
            <a:r>
              <a:rPr lang="de-DE" sz="1200" i="1" u="sng" dirty="0" err="1" smtClean="0"/>
              <a:t>ቅድምን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ድሕሩን</a:t>
            </a:r>
            <a:endParaRPr lang="de-DE" sz="1200" i="1" u="sng" dirty="0" smtClean="0"/>
          </a:p>
          <a:p>
            <a:pPr algn="ctr"/>
            <a:r>
              <a:rPr lang="de-DE" sz="1200" i="1" u="sng" dirty="0" err="1" smtClean="0"/>
              <a:t>ሂወት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ዝተጸፍዮ</a:t>
            </a:r>
            <a:r>
              <a:rPr lang="de-DE" sz="1200" i="1" u="sng" dirty="0" smtClean="0"/>
              <a:t>     </a:t>
            </a:r>
            <a:r>
              <a:rPr lang="de-DE" sz="1200" i="1" u="sng" dirty="0" err="1" smtClean="0"/>
              <a:t>ንምህርትን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ንዳእቱን</a:t>
            </a:r>
            <a:endParaRPr lang="de-DE" sz="1200" i="1" u="sng" dirty="0" smtClean="0"/>
          </a:p>
          <a:p>
            <a:pPr algn="ctr"/>
            <a:r>
              <a:rPr lang="de-DE" sz="1200" i="1" u="sng" dirty="0" err="1" smtClean="0"/>
              <a:t>ብመስዋእቲ‘ዩ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ሓውዩ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ኣይመስለንን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ብጸሎትን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ጸናጽልን</a:t>
            </a:r>
            <a:endParaRPr lang="de-DE" sz="1200" i="1" u="sng" dirty="0" smtClean="0"/>
          </a:p>
          <a:p>
            <a:pPr algn="ctr"/>
            <a:r>
              <a:rPr lang="de-DE" sz="1200" i="1" u="sng" dirty="0" err="1" smtClean="0"/>
              <a:t>ናሓዋሩ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ተደብዩ</a:t>
            </a:r>
            <a:r>
              <a:rPr lang="de-DE" sz="1200" i="1" u="sng" dirty="0" smtClean="0"/>
              <a:t> !  </a:t>
            </a:r>
            <a:r>
              <a:rPr lang="de-DE" sz="1200" i="1" u="sng" dirty="0" err="1" smtClean="0"/>
              <a:t>ዛንታ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ቅትለትን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ቅብጸትን</a:t>
            </a:r>
            <a:r>
              <a:rPr lang="de-DE" sz="1200" i="1" u="sng" dirty="0" smtClean="0"/>
              <a:t>  :</a:t>
            </a:r>
          </a:p>
          <a:p>
            <a:pPr algn="ctr"/>
            <a:r>
              <a:rPr lang="de-DE" sz="1200" i="1" u="sng" dirty="0" err="1" smtClean="0"/>
              <a:t>ዋሕዚ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መትንታትኪ</a:t>
            </a:r>
            <a:r>
              <a:rPr lang="de-DE" sz="1200" i="1" u="sng" dirty="0" smtClean="0"/>
              <a:t>   </a:t>
            </a:r>
            <a:r>
              <a:rPr lang="de-DE" sz="1200" i="1" u="sng" dirty="0" err="1" smtClean="0"/>
              <a:t>ቀይሕ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ደም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ዝሕብሩ</a:t>
            </a:r>
            <a:r>
              <a:rPr lang="de-DE" sz="1200" i="1" u="sng" dirty="0" smtClean="0"/>
              <a:t> </a:t>
            </a:r>
          </a:p>
          <a:p>
            <a:pPr algn="ctr"/>
            <a:r>
              <a:rPr lang="de-DE" sz="1200" i="1" u="sng" dirty="0" err="1" smtClean="0"/>
              <a:t>ንጹህ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ምስጢሩ</a:t>
            </a:r>
            <a:r>
              <a:rPr lang="de-DE" sz="1200" i="1" u="sng" dirty="0" smtClean="0"/>
              <a:t>    </a:t>
            </a:r>
            <a:r>
              <a:rPr lang="de-DE" sz="1200" i="1" u="sng" dirty="0" err="1" smtClean="0"/>
              <a:t>ፈለግ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ታሪኽ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ጀጋኑ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ጸይሩ</a:t>
            </a:r>
            <a:endParaRPr lang="de-DE" sz="1200" i="1" u="sng" dirty="0" smtClean="0"/>
          </a:p>
          <a:p>
            <a:pPr algn="ctr"/>
            <a:r>
              <a:rPr lang="de-DE" sz="1200" i="1" u="sng" dirty="0" err="1" smtClean="0"/>
              <a:t>መስዋእቲ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ናይ‘ቲ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ጅግና</a:t>
            </a:r>
            <a:r>
              <a:rPr lang="de-DE" sz="1200" i="1" u="sng" dirty="0" smtClean="0"/>
              <a:t> `ዩ   </a:t>
            </a:r>
            <a:r>
              <a:rPr lang="de-DE" sz="1200" i="1" u="sng" dirty="0" err="1" smtClean="0"/>
              <a:t>ምንጪ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ጽባቐኡ</a:t>
            </a:r>
            <a:r>
              <a:rPr lang="de-DE" sz="1200" i="1" u="sng" dirty="0" smtClean="0"/>
              <a:t> :</a:t>
            </a:r>
          </a:p>
          <a:p>
            <a:pPr algn="ctr"/>
            <a:r>
              <a:rPr lang="de-DE" sz="1200" i="1" u="sng" dirty="0" err="1" smtClean="0"/>
              <a:t>ጅግና</a:t>
            </a:r>
            <a:r>
              <a:rPr lang="de-DE" sz="1200" i="1" u="sng" dirty="0" smtClean="0"/>
              <a:t> `ዩ   </a:t>
            </a:r>
            <a:r>
              <a:rPr lang="de-DE" sz="1200" i="1" u="sng" dirty="0" err="1" smtClean="0"/>
              <a:t>ጸዓት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ኣካላትኪ</a:t>
            </a:r>
            <a:r>
              <a:rPr lang="de-DE" sz="1200" i="1" u="sng" dirty="0" smtClean="0"/>
              <a:t>   </a:t>
            </a:r>
            <a:r>
              <a:rPr lang="de-DE" sz="1200" i="1" u="sng" dirty="0" err="1" smtClean="0"/>
              <a:t>ዘውዲ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ህላዌኺ</a:t>
            </a:r>
            <a:endParaRPr lang="de-DE" sz="1200" i="1" u="sng" dirty="0" smtClean="0"/>
          </a:p>
          <a:p>
            <a:pPr algn="ctr"/>
            <a:r>
              <a:rPr lang="de-DE" sz="1200" i="1" u="sng" dirty="0" err="1" smtClean="0"/>
              <a:t>መኸተ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ህዝብኺ‘ዩ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ዝነድቆ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ብራኸኺ</a:t>
            </a:r>
            <a:endParaRPr lang="de-DE" sz="1200" i="1" u="sng" dirty="0" smtClean="0"/>
          </a:p>
          <a:p>
            <a:pPr algn="ctr"/>
            <a:r>
              <a:rPr lang="de-DE" sz="1200" i="1" u="sng" dirty="0" err="1" smtClean="0"/>
              <a:t>ሓለፋ</a:t>
            </a:r>
            <a:r>
              <a:rPr lang="de-DE" sz="1200" i="1" u="sng" dirty="0" smtClean="0"/>
              <a:t> </a:t>
            </a:r>
            <a:r>
              <a:rPr lang="de-DE" sz="1200" i="1" u="sng" dirty="0" err="1" smtClean="0"/>
              <a:t>ኩለን</a:t>
            </a:r>
            <a:r>
              <a:rPr lang="de-DE" sz="1200" i="1" u="sng" dirty="0" smtClean="0"/>
              <a:t>  : </a:t>
            </a:r>
            <a:r>
              <a:rPr lang="de-DE" sz="1200" i="1" u="sng" dirty="0" err="1" smtClean="0"/>
              <a:t>ልዕልቲ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ተሰሚኺ</a:t>
            </a:r>
            <a:endParaRPr lang="de-DE" sz="1200" i="1" u="sng" dirty="0" smtClean="0"/>
          </a:p>
          <a:p>
            <a:pPr algn="ctr"/>
            <a:r>
              <a:rPr lang="de-DE" sz="1200" i="1" u="sng" dirty="0" err="1" smtClean="0"/>
              <a:t>ኣፍ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ኣውጺእኪ</a:t>
            </a:r>
            <a:r>
              <a:rPr lang="de-DE" sz="1200" i="1" u="sng" dirty="0" smtClean="0"/>
              <a:t>  : </a:t>
            </a:r>
            <a:r>
              <a:rPr lang="de-DE" sz="1200" i="1" u="sng" dirty="0" err="1" smtClean="0"/>
              <a:t>ገለ‘ባ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ሕሹኽ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በሊ</a:t>
            </a:r>
            <a:endParaRPr lang="de-DE" sz="1200" i="1" u="sng" dirty="0" smtClean="0"/>
          </a:p>
          <a:p>
            <a:pPr algn="ctr"/>
            <a:r>
              <a:rPr lang="de-DE" sz="1200" i="1" u="sng" dirty="0" err="1" smtClean="0"/>
              <a:t>ኣንፈት</a:t>
            </a:r>
            <a:r>
              <a:rPr lang="de-DE" sz="1200" i="1" u="sng" smtClean="0"/>
              <a:t> </a:t>
            </a:r>
            <a:r>
              <a:rPr lang="de-DE" sz="1200" i="1" u="sng" smtClean="0"/>
              <a:t> ቀጻልነትይ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መንገደይ</a:t>
            </a:r>
            <a:r>
              <a:rPr lang="de-DE" sz="1200" i="1" u="sng" dirty="0" smtClean="0"/>
              <a:t>  </a:t>
            </a:r>
            <a:r>
              <a:rPr lang="de-DE" sz="1200" i="1" u="sng" dirty="0" err="1" smtClean="0"/>
              <a:t>ከለሊ</a:t>
            </a:r>
            <a:endParaRPr lang="de-DE" sz="1200" i="1" u="sng" dirty="0" smtClean="0"/>
          </a:p>
          <a:p>
            <a:pPr algn="ctr"/>
            <a:r>
              <a:rPr lang="de-DE" sz="1200" i="1" dirty="0" err="1" smtClean="0"/>
              <a:t>ዓወት</a:t>
            </a:r>
            <a:r>
              <a:rPr lang="de-DE" sz="1200" i="1" dirty="0" smtClean="0"/>
              <a:t> </a:t>
            </a:r>
            <a:r>
              <a:rPr lang="de-DE" sz="1200" i="1" dirty="0" err="1" smtClean="0"/>
              <a:t>ንሓፋሽ</a:t>
            </a:r>
            <a:r>
              <a:rPr lang="de-DE" sz="1200" i="1" dirty="0" smtClean="0"/>
              <a:t>  ! </a:t>
            </a:r>
          </a:p>
          <a:p>
            <a:pPr algn="ctr"/>
            <a:r>
              <a:rPr lang="de-DE" sz="1200" i="1" dirty="0" smtClean="0"/>
              <a:t> 		</a:t>
            </a:r>
            <a:r>
              <a:rPr lang="de-DE" sz="1200" i="1" dirty="0" err="1" smtClean="0"/>
              <a:t>ብመድሃኔ</a:t>
            </a:r>
            <a:r>
              <a:rPr lang="de-DE" sz="1200" i="1" dirty="0" smtClean="0"/>
              <a:t>  </a:t>
            </a:r>
            <a:r>
              <a:rPr lang="de-DE" sz="1200" i="1" dirty="0" err="1" smtClean="0"/>
              <a:t>ተስፋኣለም</a:t>
            </a:r>
            <a:r>
              <a:rPr lang="de-DE" sz="1200" i="1" dirty="0" smtClean="0"/>
              <a:t>  : 09.02.2016     </a:t>
            </a:r>
            <a:r>
              <a:rPr lang="de-DE" sz="1200" i="1" dirty="0" err="1" smtClean="0"/>
              <a:t>ዝኽሪ</a:t>
            </a:r>
            <a:r>
              <a:rPr lang="de-DE" sz="1200" i="1" dirty="0" smtClean="0"/>
              <a:t> </a:t>
            </a:r>
            <a:r>
              <a:rPr lang="de-DE" sz="1200" i="1" dirty="0" err="1" smtClean="0"/>
              <a:t>ንስርሕት</a:t>
            </a:r>
            <a:r>
              <a:rPr lang="de-DE" sz="1200" i="1" dirty="0" smtClean="0"/>
              <a:t>  </a:t>
            </a:r>
            <a:r>
              <a:rPr lang="de-DE" sz="1200" i="1" dirty="0" err="1" smtClean="0"/>
              <a:t>ፈንቅል</a:t>
            </a:r>
            <a:r>
              <a:rPr lang="de-DE" sz="1200" i="1" dirty="0" smtClean="0"/>
              <a:t>   		</a:t>
            </a:r>
            <a:endParaRPr lang="de-DE" sz="1400" u="sng" dirty="0" smtClean="0"/>
          </a:p>
          <a:p>
            <a:pPr algn="ctr"/>
            <a:r>
              <a:rPr lang="de-DE" sz="1400" u="sng" dirty="0" smtClean="0"/>
              <a:t> </a:t>
            </a:r>
          </a:p>
          <a:p>
            <a:pPr algn="ctr"/>
            <a:endParaRPr lang="de-DE" sz="1200" u="sng" dirty="0" smtClean="0"/>
          </a:p>
          <a:p>
            <a:pPr algn="ctr"/>
            <a:endParaRPr lang="de-DE" sz="1200" u="sng" dirty="0" smtClean="0"/>
          </a:p>
          <a:p>
            <a:pPr algn="ctr"/>
            <a:endParaRPr lang="de-DE" sz="1200" u="sng" dirty="0" smtClean="0"/>
          </a:p>
          <a:p>
            <a:pPr algn="ctr"/>
            <a:endParaRPr lang="de-DE" sz="1200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12" y="0"/>
            <a:ext cx="1714488" cy="122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14488" cy="122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218</Words>
  <Application>Microsoft Office PowerPoint</Application>
  <PresentationFormat>Bildschirmpräsentation (4:3)</PresentationFormat>
  <Paragraphs>43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Hyperion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itsaboutlove@live.de</dc:creator>
  <cp:lastModifiedBy>itsaboutlove@live.de</cp:lastModifiedBy>
  <cp:revision>8</cp:revision>
  <dcterms:created xsi:type="dcterms:W3CDTF">2016-02-09T14:36:57Z</dcterms:created>
  <dcterms:modified xsi:type="dcterms:W3CDTF">2016-02-09T15:50:40Z</dcterms:modified>
</cp:coreProperties>
</file>