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4170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6-04-22T04:29:23.6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2BDBE2B-603D-4727-B012-239B0083266B}" emma:medium="tactile" emma:mode="ink">
          <msink:context xmlns:msink="http://schemas.microsoft.com/ink/2010/main" type="writingRegion" rotatedBoundingBox="11034,3850 13383,3850 13383,4848 11034,4848"/>
        </emma:interpretation>
      </emma:emma>
    </inkml:annotationXML>
    <inkml:traceGroup>
      <inkml:annotationXML>
        <emma:emma xmlns:emma="http://www.w3.org/2003/04/emma" version="1.0">
          <emma:interpretation id="{7CA569AF-450D-4BAE-9DA5-86E85D54E4A4}" emma:medium="tactile" emma:mode="ink">
            <msink:context xmlns:msink="http://schemas.microsoft.com/ink/2010/main" type="paragraph" rotatedBoundingBox="11034,3850 13383,3850 13383,4848 11034,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1B4ED-BD23-48E4-AB32-6D5AFBA395DC}" emma:medium="tactile" emma:mode="ink">
              <msink:context xmlns:msink="http://schemas.microsoft.com/ink/2010/main" type="line" rotatedBoundingBox="11034,3850 13383,3850 13383,4848 11034,4848"/>
            </emma:interpretation>
          </emma:emma>
        </inkml:annotationXML>
        <inkml:traceGroup>
          <inkml:annotationXML>
            <emma:emma xmlns:emma="http://www.w3.org/2003/04/emma" version="1.0">
              <emma:interpretation id="{8DB4FEA8-C734-4D0F-83C7-6C65AB292B2C}" emma:medium="tactile" emma:mode="ink">
                <msink:context xmlns:msink="http://schemas.microsoft.com/ink/2010/main" type="inkWord" rotatedBoundingBox="11034,3850 11049,3850 11049,3865 11034,3865"/>
              </emma:interpretation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56F2630D-ED86-4CF6-B7A8-D50DAC17D164}" emma:medium="tactile" emma:mode="ink">
                <msink:context xmlns:msink="http://schemas.microsoft.com/ink/2010/main" type="inkWord" rotatedBoundingBox="13355,4833 13383,4833 13383,4848 13355,4848"/>
              </emma:interpretation>
            </emma:emma>
          </inkml:annotationXML>
          <inkml:trace contextRef="#ctx0" brushRef="#br0" timeOffset="848.7608">2321 983 0,'28'0'31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9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0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0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71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1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91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4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47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6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99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08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7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53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29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9A99AE-28F7-4B8D-BF7C-7BBB3BDB3716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41BA3-56FE-491B-A17E-DF21FD96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3" y="0"/>
            <a:ext cx="7688408" cy="6858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85" y="135658"/>
            <a:ext cx="2009041" cy="582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26836" y="1984383"/>
            <a:ext cx="570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i-ER" sz="3200" b="1" dirty="0">
                <a:solidFill>
                  <a:srgbClr val="00B0F0"/>
                </a:solidFill>
              </a:rPr>
              <a:t>ጽምብል ብሩራዊ ኢዮቤል ናጽነት ኤርትራ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642" y="1386302"/>
            <a:ext cx="40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sz="4400" dirty="0"/>
              <a:t>  </a:t>
            </a:r>
            <a:r>
              <a:rPr lang="ti-ER" sz="5400" dirty="0">
                <a:solidFill>
                  <a:srgbClr val="002060"/>
                </a:solidFill>
              </a:rPr>
              <a:t>ፈንክስ ኣሪዙና</a:t>
            </a:r>
            <a:endParaRPr lang="en-US" sz="5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3972244" y="1386302"/>
              <a:ext cx="846000" cy="354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7124" y="1371182"/>
                <a:ext cx="876240" cy="3844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876753" y="4109585"/>
            <a:ext cx="166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sz="2800" dirty="0">
                <a:solidFill>
                  <a:schemeClr val="bg1"/>
                </a:solidFill>
              </a:rPr>
              <a:t>ሓበን ተከኤ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500" y="89569"/>
            <a:ext cx="139260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sz="1600" dirty="0"/>
              <a:t>ሕጂ ውን </a:t>
            </a:r>
          </a:p>
          <a:p>
            <a:r>
              <a:rPr lang="ti-ER" sz="4400" dirty="0"/>
              <a:t>ዓ</a:t>
            </a:r>
          </a:p>
          <a:p>
            <a:r>
              <a:rPr lang="ti-ER" sz="4400" dirty="0"/>
              <a:t>ወ</a:t>
            </a:r>
          </a:p>
          <a:p>
            <a:r>
              <a:rPr lang="ti-ER" sz="4400" dirty="0"/>
              <a:t>ት</a:t>
            </a:r>
          </a:p>
          <a:p>
            <a:endParaRPr lang="ti-ER" sz="4400" dirty="0"/>
          </a:p>
          <a:p>
            <a:r>
              <a:rPr lang="ti-ER" sz="4400" dirty="0"/>
              <a:t>ን</a:t>
            </a:r>
          </a:p>
          <a:p>
            <a:r>
              <a:rPr lang="ti-ER" sz="4400" dirty="0"/>
              <a:t>ሓ</a:t>
            </a:r>
            <a:endParaRPr lang="en-US" sz="4400" dirty="0"/>
          </a:p>
          <a:p>
            <a:r>
              <a:rPr lang="ti-ER" sz="4400" dirty="0"/>
              <a:t>ፋ</a:t>
            </a:r>
          </a:p>
          <a:p>
            <a:r>
              <a:rPr lang="ti-ER" sz="4400" dirty="0"/>
              <a:t>ሽ</a:t>
            </a:r>
          </a:p>
          <a:p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3563" y="5884139"/>
            <a:ext cx="2863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sz="2000" dirty="0"/>
              <a:t>   ሽማግለ ሃገራዊ ባዓላት</a:t>
            </a:r>
          </a:p>
          <a:p>
            <a:r>
              <a:rPr lang="en-US" sz="1200" dirty="0"/>
              <a:t>Eritrean American Cultural Center </a:t>
            </a:r>
            <a:r>
              <a:rPr lang="en-US" sz="1200" dirty="0" err="1"/>
              <a:t>Phx</a:t>
            </a:r>
            <a:r>
              <a:rPr lang="en-US" sz="1200" dirty="0"/>
              <a:t>. </a:t>
            </a:r>
            <a:r>
              <a:rPr lang="en-US" sz="1200" dirty="0" err="1"/>
              <a:t>Az</a:t>
            </a:r>
            <a:r>
              <a:rPr lang="ti-ER" sz="1200" dirty="0"/>
              <a:t>.</a:t>
            </a:r>
          </a:p>
          <a:p>
            <a:r>
              <a:rPr lang="en-US" sz="1200" dirty="0"/>
              <a:t>.</a:t>
            </a:r>
            <a:r>
              <a:rPr lang="ti-ER" sz="1200" dirty="0"/>
              <a:t> </a:t>
            </a:r>
            <a:r>
              <a:rPr lang="ti-ER" sz="1200" dirty="0">
                <a:solidFill>
                  <a:schemeClr val="accent6">
                    <a:lumMod val="50000"/>
                  </a:schemeClr>
                </a:solidFill>
              </a:rPr>
              <a:t>ንሓብሬታ፡ (602) 518-2750 – (602)459-6774</a:t>
            </a:r>
          </a:p>
          <a:p>
            <a:r>
              <a:rPr lang="ti-ER" sz="1200" dirty="0">
                <a:solidFill>
                  <a:schemeClr val="accent6">
                    <a:lumMod val="50000"/>
                  </a:schemeClr>
                </a:solidFill>
              </a:rPr>
              <a:t>                  (480) 265-0490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9285" y="-106431"/>
            <a:ext cx="2646465" cy="4861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9481966" y="2954281"/>
            <a:ext cx="197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sz="2800" dirty="0">
                <a:solidFill>
                  <a:schemeClr val="accent6">
                    <a:lumMod val="50000"/>
                  </a:schemeClr>
                </a:solidFill>
              </a:rPr>
              <a:t>ፊጾም ፊሳሃየ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5847" y="4513900"/>
            <a:ext cx="34575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          </a:t>
            </a:r>
            <a:r>
              <a:rPr lang="ti-ER" sz="2000" dirty="0">
                <a:solidFill>
                  <a:srgbClr val="7030A0"/>
                </a:solidFill>
              </a:rPr>
              <a:t>  </a:t>
            </a:r>
            <a:r>
              <a:rPr lang="ti-ER" sz="2000" b="1" dirty="0"/>
              <a:t>ቀዳም M</a:t>
            </a:r>
            <a:r>
              <a:rPr lang="en-US" sz="2000" b="1" dirty="0"/>
              <a:t>ay 28, </a:t>
            </a:r>
            <a:r>
              <a:rPr lang="ti-ER" sz="2000" b="1" dirty="0"/>
              <a:t> </a:t>
            </a:r>
            <a:r>
              <a:rPr lang="en-US" sz="2000" b="1" dirty="0"/>
              <a:t>2016 </a:t>
            </a:r>
          </a:p>
          <a:p>
            <a:r>
              <a:rPr lang="ti-ER" sz="2000" b="1" dirty="0"/>
              <a:t> </a:t>
            </a:r>
            <a:r>
              <a:rPr lang="en-US" sz="2000" b="1" dirty="0"/>
              <a:t>      </a:t>
            </a:r>
            <a:r>
              <a:rPr lang="ti-ER" sz="2000" b="1" dirty="0"/>
              <a:t>ካብ ከናዳ</a:t>
            </a:r>
            <a:r>
              <a:rPr lang="en-US" sz="2000" b="1" dirty="0"/>
              <a:t> </a:t>
            </a:r>
            <a:r>
              <a:rPr lang="ti-ER" sz="2000" dirty="0"/>
              <a:t>ምስ  ወናም ኣርቲስተ</a:t>
            </a:r>
            <a:r>
              <a:rPr lang="en-US" sz="2000" dirty="0"/>
              <a:t>                            	</a:t>
            </a:r>
            <a:r>
              <a:rPr lang="ti-ER" sz="2400" dirty="0"/>
              <a:t>ፈጾም ፈሳሃየ </a:t>
            </a:r>
          </a:p>
          <a:p>
            <a:r>
              <a:rPr lang="ti-ER" sz="2000" dirty="0"/>
              <a:t>  </a:t>
            </a:r>
            <a:r>
              <a:rPr lang="en-US" sz="2000" dirty="0"/>
              <a:t>      </a:t>
            </a:r>
            <a:r>
              <a:rPr lang="ti-ER" sz="2000" dirty="0"/>
              <a:t>ኪ ቦርድ  ሓበን ተከኤ</a:t>
            </a:r>
          </a:p>
          <a:p>
            <a:r>
              <a:rPr lang="ti-ER" dirty="0"/>
              <a:t> </a:t>
            </a:r>
            <a:r>
              <a:rPr lang="ti-ER" sz="2000" b="1" dirty="0"/>
              <a:t>ቦታ</a:t>
            </a:r>
            <a:r>
              <a:rPr lang="en-US" sz="2000" b="1" dirty="0"/>
              <a:t>: </a:t>
            </a:r>
            <a:r>
              <a:rPr lang="ti-ER" sz="2000" b="1" dirty="0"/>
              <a:t>2434 W. </a:t>
            </a:r>
            <a:r>
              <a:rPr lang="en-US" sz="2000" b="1" dirty="0"/>
              <a:t>Devonshire Ave</a:t>
            </a:r>
          </a:p>
          <a:p>
            <a:r>
              <a:rPr lang="en-US" sz="2000" b="1" dirty="0"/>
              <a:t>   Phoenix Az.  85015.</a:t>
            </a:r>
            <a:endParaRPr lang="ti-ER" sz="2000" b="1" dirty="0"/>
          </a:p>
          <a:p>
            <a:r>
              <a:rPr lang="ti-ER" sz="1400" dirty="0">
                <a:solidFill>
                  <a:srgbClr val="002060"/>
                </a:solidFill>
              </a:rPr>
              <a:t>                ትኬት፡ ዓበይቲ $30</a:t>
            </a:r>
          </a:p>
          <a:p>
            <a:r>
              <a:rPr lang="ti-ER" sz="1400" dirty="0">
                <a:solidFill>
                  <a:srgbClr val="002060"/>
                </a:solidFill>
              </a:rPr>
              <a:t>            መንእስይ ዕድመ 18-21 ፡ $15</a:t>
            </a:r>
            <a:endParaRPr lang="en-US" sz="1400" dirty="0">
              <a:solidFill>
                <a:srgbClr val="002060"/>
              </a:solidFill>
            </a:endParaRP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98458" y="2446422"/>
            <a:ext cx="544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R" dirty="0"/>
              <a:t>ብ</a:t>
            </a:r>
          </a:p>
          <a:p>
            <a:r>
              <a:rPr lang="ti-ER" dirty="0"/>
              <a:t>ዳ</a:t>
            </a:r>
          </a:p>
          <a:p>
            <a:r>
              <a:rPr lang="ti-ER" dirty="0"/>
              <a:t>ሓ</a:t>
            </a:r>
          </a:p>
          <a:p>
            <a:r>
              <a:rPr lang="ti-ER" dirty="0"/>
              <a:t>ን </a:t>
            </a:r>
          </a:p>
          <a:p>
            <a:endParaRPr lang="ti-ER" dirty="0"/>
          </a:p>
          <a:p>
            <a:r>
              <a:rPr lang="ti-ER" dirty="0"/>
              <a:t>ም</a:t>
            </a:r>
          </a:p>
          <a:p>
            <a:r>
              <a:rPr lang="ti-ER" dirty="0"/>
              <a:t>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206</TotalTime>
  <Words>67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Nyala</vt:lpstr>
      <vt:lpstr>Wingdings 2</vt:lpstr>
      <vt:lpstr>HDOfficeLightV0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Nur</dc:creator>
  <cp:lastModifiedBy>Abdul Nur</cp:lastModifiedBy>
  <cp:revision>21</cp:revision>
  <dcterms:created xsi:type="dcterms:W3CDTF">2016-04-22T03:16:36Z</dcterms:created>
  <dcterms:modified xsi:type="dcterms:W3CDTF">2016-04-24T04:10:17Z</dcterms:modified>
</cp:coreProperties>
</file>