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120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ECED8-E20B-48EE-B172-99993F1805E3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ACA49-5AF2-4C07-BC1B-F347816D9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10283-1F98-4D2F-8A88-AC4BF6B452FB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D2C28-4128-4038-B37D-811F5EC19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BEA1-649D-4391-9163-E9A9080134A6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7F-EDB2-4AC7-BF3B-E999C924D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540F-3053-4FF4-9C52-768228A847F7}" type="datetime5">
              <a:rPr lang="en-US" smtClean="0"/>
              <a:pPr/>
              <a:t>8-May-14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7F-EDB2-4AC7-BF3B-E999C924D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0A27-9E14-45D6-A705-A583A56DA420}" type="datetime5">
              <a:rPr lang="en-US" smtClean="0"/>
              <a:pPr/>
              <a:t>8-May-14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7F-EDB2-4AC7-BF3B-E999C924D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076-540B-4A4E-861D-95550F18D770}" type="datetime5">
              <a:rPr lang="en-US" smtClean="0"/>
              <a:pPr/>
              <a:t>8-May-14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7F-EDB2-4AC7-BF3B-E999C924D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D1C4-18DC-449E-9070-614076C9ACFA}" type="datetime5">
              <a:rPr lang="en-US" smtClean="0"/>
              <a:pPr/>
              <a:t>8-May-14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7F-EDB2-4AC7-BF3B-E999C924D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6766-B03A-4B3E-92E7-584A68A87305}" type="datetime5">
              <a:rPr lang="en-US" smtClean="0"/>
              <a:pPr/>
              <a:t>8-May-14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7F-EDB2-4AC7-BF3B-E999C924D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6DE1-4AC0-4347-A81B-76CE2EEF968D}" type="datetime5">
              <a:rPr lang="en-US" smtClean="0"/>
              <a:pPr/>
              <a:t>8-May-14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7F-EDB2-4AC7-BF3B-E999C924D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DF2-C016-412A-B0AE-D6501104CA6B}" type="datetime5">
              <a:rPr lang="en-US" smtClean="0"/>
              <a:pPr/>
              <a:t>8-May-14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7F-EDB2-4AC7-BF3B-E999C924D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BDF2-CA67-43BA-9050-07AEC2E91FA5}" type="datetime5">
              <a:rPr lang="en-US" smtClean="0"/>
              <a:pPr/>
              <a:t>8-May-14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7F-EDB2-4AC7-BF3B-E999C924D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09A5-999D-4261-9E39-41CBA38CA05A}" type="datetime5">
              <a:rPr lang="en-US" smtClean="0"/>
              <a:pPr/>
              <a:t>8-May-14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7F-EDB2-4AC7-BF3B-E999C924D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B9E1-9506-40C8-8E18-08594E50F935}" type="datetime5">
              <a:rPr lang="en-US" smtClean="0"/>
              <a:pPr/>
              <a:t>8-May-14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752E7F-EDB2-4AC7-BF3B-E999C924D3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45BEA1-649D-4391-9163-E9A9080134A6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752E7F-EDB2-4AC7-BF3B-E999C924D3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>
                <a:latin typeface="Arial Black" pitchFamily="34" charset="0"/>
              </a:rPr>
              <a:t>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594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62800" cy="25146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352800"/>
            <a:ext cx="784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981200" y="5867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0"/>
            <a:ext cx="2895600" cy="118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14600"/>
            <a:ext cx="152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03" y="4970503"/>
            <a:ext cx="914059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Nyala" pitchFamily="2" charset="0"/>
              </a:rPr>
              <a:t>ንርህው ጽባሕ ሎሚ ንስራሕ!   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,Bold" charset="-78"/>
                <a:ea typeface="Calibri" pitchFamily="34" charset="0"/>
                <a:cs typeface="Times New Roman" pitchFamily="18" charset="0"/>
              </a:rPr>
              <a:t>فلنعمل اليوم لرفاهية الغد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Nyala" pitchFamily="2" charset="0"/>
              </a:rPr>
              <a:t>LET US WORK TOGETHER FOR A PROSPEROUS FUTURE!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Friday/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ez 7" pitchFamily="2" charset="0"/>
                <a:ea typeface="Calibri" pitchFamily="34" charset="0"/>
                <a:cs typeface="Nyala" pitchFamily="2" charset="0"/>
              </a:rPr>
              <a:t>ዓርቢ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ez 7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23 May 2014            Time/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ez 7" pitchFamily="2" charset="0"/>
                <a:ea typeface="Calibri" pitchFamily="34" charset="0"/>
                <a:cs typeface="Nyala" pitchFamily="2" charset="0"/>
              </a:rPr>
              <a:t>ግዜ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ez 7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 P.M –1 A.M.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Address/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ez 7" pitchFamily="2" charset="0"/>
                <a:ea typeface="Calibri" pitchFamily="34" charset="0"/>
                <a:cs typeface="Nyala" pitchFamily="2" charset="0"/>
              </a:rPr>
              <a:t>ቦታ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Nyala" pitchFamily="2" charset="0"/>
              </a:rPr>
              <a:t>፡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555 W. Glendale Ave. Phx. AZ. 85021.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Contact info: (602)518-2750, (602)327-4339.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ez 7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ez 7" pitchFamily="2" charset="0"/>
                <a:ea typeface="Calibri" pitchFamily="34" charset="0"/>
                <a:cs typeface="Nyala" pitchFamily="2" charset="0"/>
              </a:rPr>
              <a:t>ብዳሓን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ez 7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Geez 7" pitchFamily="2" charset="0"/>
                <a:ea typeface="Calibri" pitchFamily="34" charset="0"/>
                <a:cs typeface="Times New Roman" pitchFamily="18" charset="0"/>
              </a:rPr>
              <a:t> ም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ez 7" pitchFamily="2" charset="0"/>
                <a:ea typeface="Calibri" pitchFamily="34" charset="0"/>
                <a:cs typeface="Nyala" pitchFamily="2" charset="0"/>
              </a:rPr>
              <a:t>ጹ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Admission</a:t>
            </a:r>
            <a:r>
              <a:rPr lang="en-US" sz="1400" b="1" dirty="0" smtClean="0">
                <a:solidFill>
                  <a:schemeClr val="bg1"/>
                </a:solidFill>
                <a:latin typeface="Geez 7" pitchFamily="2" charset="0"/>
                <a:cs typeface="Times New Roman" pitchFamily="18" charset="0"/>
              </a:rPr>
              <a:t>/</a:t>
            </a:r>
            <a:r>
              <a:rPr lang="en-US" sz="1400" b="1" dirty="0" err="1" smtClean="0">
                <a:solidFill>
                  <a:schemeClr val="bg1"/>
                </a:solidFill>
                <a:latin typeface="Geez 7" pitchFamily="2" charset="0"/>
                <a:cs typeface="Times New Roman" pitchFamily="18" charset="0"/>
              </a:rPr>
              <a:t>መእተዊ</a:t>
            </a:r>
            <a:r>
              <a:rPr lang="en-US" sz="1400" b="1" dirty="0" smtClean="0">
                <a:solidFill>
                  <a:schemeClr val="bg1"/>
                </a:solidFill>
                <a:latin typeface="Geez 7" pitchFamily="2" charset="0"/>
                <a:cs typeface="Times New Roman" pitchFamily="18" charset="0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Adults  $30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               Minors/ </a:t>
            </a:r>
            <a:r>
              <a:rPr lang="en-US" sz="1400" b="1" dirty="0" smtClean="0">
                <a:solidFill>
                  <a:schemeClr val="bg1"/>
                </a:solidFill>
                <a:latin typeface="Geez 7" pitchFamily="2" charset="0"/>
                <a:cs typeface="Times New Roman" pitchFamily="18" charset="0"/>
              </a:rPr>
              <a:t>ትሕቲ ዕድመ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$15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2514600"/>
            <a:ext cx="1752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</TotalTime>
  <Words>70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Flow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26</cp:revision>
  <dcterms:created xsi:type="dcterms:W3CDTF">2014-05-02T00:36:08Z</dcterms:created>
  <dcterms:modified xsi:type="dcterms:W3CDTF">2014-05-09T00:37:39Z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XPAuthor">
    <vt:lpwstr>Abdul M Nur</vt:lpwstr>
  </property>
  <property fmtid="{D5CDD505-2E9C-101B-9397-08002B2CF9AE}" pid="3" name="AXPDataClassification">
    <vt:lpwstr>AXP Public</vt:lpwstr>
  </property>
  <property fmtid="{D5CDD505-2E9C-101B-9397-08002B2CF9AE}" pid="4" name="AXPDataClassificationForSearch">
    <vt:lpwstr>AXPPublic_UniqueSearchString</vt:lpwstr>
  </property>
  <property fmtid="{D5CDD505-2E9C-101B-9397-08002B2CF9AE}" pid="5" name="AXPLastAuthor">
    <vt:lpwstr>Abdul M Nur</vt:lpwstr>
  </property>
</Properties>
</file>