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56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142CD3-8041-4460-9751-44565568F5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40D648-65E4-4AA9-8F81-9FFA1B59E7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53400" cy="1143000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  <a:effectLst>
            <a:glow rad="1397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/>
              <a:t>Eritrean Youth Conference in Phoenix Az</a:t>
            </a:r>
            <a:r>
              <a:rPr lang="en-US" sz="2800" b="1" dirty="0" smtClean="0"/>
              <a:t>.</a:t>
            </a:r>
            <a:endParaRPr lang="en-US" sz="2000" b="1" dirty="0"/>
          </a:p>
          <a:p>
            <a:pPr algn="ctr">
              <a:buNone/>
            </a:pPr>
            <a:r>
              <a:rPr lang="en-US" sz="2000" b="1" dirty="0"/>
              <a:t>To build a strong, conscious and patriotic youth </a:t>
            </a:r>
            <a:r>
              <a:rPr lang="en-US" sz="2000" b="1" dirty="0" smtClean="0"/>
              <a:t>movement</a:t>
            </a:r>
            <a:endParaRPr lang="en-US" sz="2000" b="1" dirty="0"/>
          </a:p>
          <a:p>
            <a:pPr marL="0" indent="0" algn="ctr">
              <a:buNone/>
            </a:pPr>
            <a:r>
              <a:rPr lang="en-US" sz="2000" b="1" dirty="0"/>
              <a:t>Eritrean Youth </a:t>
            </a:r>
            <a:r>
              <a:rPr lang="en-US" sz="2000" b="1" dirty="0" smtClean="0"/>
              <a:t>have </a:t>
            </a:r>
            <a:r>
              <a:rPr lang="en-US" sz="2000" b="1" dirty="0"/>
              <a:t>always played a critical and decisive role throughout the Eritrean history struggle; a struggle that has taken generations</a:t>
            </a:r>
            <a:r>
              <a:rPr lang="en-US" sz="2000" b="1" dirty="0" smtClean="0"/>
              <a:t>.</a:t>
            </a:r>
          </a:p>
          <a:p>
            <a:pPr marL="0" indent="0" algn="ctr">
              <a:buNone/>
            </a:pPr>
            <a:r>
              <a:rPr lang="en-US" sz="2000" b="1" dirty="0" smtClean="0"/>
              <a:t>      We </a:t>
            </a:r>
            <a:r>
              <a:rPr lang="en-US" sz="2000" b="1" dirty="0"/>
              <a:t>are pleased to announce and herby cordially extend our </a:t>
            </a:r>
            <a:r>
              <a:rPr lang="en-US" sz="2000" b="1" dirty="0" smtClean="0"/>
              <a:t> invitation to young </a:t>
            </a:r>
            <a:r>
              <a:rPr lang="en-US" sz="2000" b="1" dirty="0"/>
              <a:t>Eritreans residing in phoenix area that there will be youth seminar held by guest speakers</a:t>
            </a:r>
            <a:r>
              <a:rPr lang="en-US" sz="2000" b="1" dirty="0" smtClean="0"/>
              <a:t>.</a:t>
            </a:r>
          </a:p>
          <a:p>
            <a:pPr marL="0" indent="0">
              <a:buNone/>
            </a:pPr>
            <a:r>
              <a:rPr lang="en-US" sz="2000" b="1" dirty="0" smtClean="0"/>
              <a:t>         Date: Sunday, 04 May 2014.           Time: 1:00 to 3:00 p.m.</a:t>
            </a:r>
          </a:p>
          <a:p>
            <a:pPr marL="0" indent="0" algn="ctr">
              <a:buNone/>
            </a:pPr>
            <a:r>
              <a:rPr lang="en-US" sz="2000" b="1" dirty="0" smtClean="0"/>
              <a:t>  Place:  4040 E. McDowell Rd. 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floor conference room        Phoenix  Az. 85008.</a:t>
            </a:r>
          </a:p>
          <a:p>
            <a:pPr marL="0" indent="0">
              <a:buNone/>
            </a:pPr>
            <a:r>
              <a:rPr lang="en-US" sz="1400" b="1" dirty="0" smtClean="0">
                <a:latin typeface="Arial Black" pitchFamily="34" charset="0"/>
              </a:rPr>
              <a:t>   For more info please call (623) 313-7108            </a:t>
            </a:r>
            <a:r>
              <a:rPr lang="en-US" sz="2000" b="1" dirty="0" smtClean="0">
                <a:latin typeface="Arial Black" pitchFamily="34" charset="0"/>
              </a:rPr>
              <a:t>Welcome</a:t>
            </a:r>
            <a:endParaRPr lang="en-US" sz="2000" b="1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ti-ER" sz="2000" b="1" dirty="0" smtClean="0"/>
              <a:t>ዓወት</a:t>
            </a:r>
            <a:r>
              <a:rPr lang="ti-ER" sz="2000" b="1" dirty="0"/>
              <a:t> ንሓፋሽ !!</a:t>
            </a:r>
            <a:r>
              <a:rPr lang="ar-AE" sz="2000" b="1" dirty="0"/>
              <a:t>النصر للجماهير</a:t>
            </a:r>
            <a:endParaRPr lang="en-US" sz="2000" b="1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Dawit Haile\Pictures\Pictures from Desk Top June 2010\Official_YPFDJ_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28600"/>
            <a:ext cx="3200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ritrea fl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50292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116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8</cp:revision>
  <dcterms:created xsi:type="dcterms:W3CDTF">2014-04-27T06:18:03Z</dcterms:created>
  <dcterms:modified xsi:type="dcterms:W3CDTF">2014-04-29T01:11:26Z</dcterms:modified>
</cp:coreProperties>
</file>