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363B5-247D-4A35-9017-740AC3A86C57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A915-B1A8-49B3-A2CC-8DA87379E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424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363B5-247D-4A35-9017-740AC3A86C57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A915-B1A8-49B3-A2CC-8DA87379E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47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363B5-247D-4A35-9017-740AC3A86C57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A915-B1A8-49B3-A2CC-8DA87379E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675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363B5-247D-4A35-9017-740AC3A86C57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A915-B1A8-49B3-A2CC-8DA87379E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07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363B5-247D-4A35-9017-740AC3A86C57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A915-B1A8-49B3-A2CC-8DA87379E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112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363B5-247D-4A35-9017-740AC3A86C57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A915-B1A8-49B3-A2CC-8DA87379E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305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363B5-247D-4A35-9017-740AC3A86C57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A915-B1A8-49B3-A2CC-8DA87379E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166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363B5-247D-4A35-9017-740AC3A86C57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A915-B1A8-49B3-A2CC-8DA87379E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534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363B5-247D-4A35-9017-740AC3A86C57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A915-B1A8-49B3-A2CC-8DA87379E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264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363B5-247D-4A35-9017-740AC3A86C57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A915-B1A8-49B3-A2CC-8DA87379E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803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363B5-247D-4A35-9017-740AC3A86C57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A915-B1A8-49B3-A2CC-8DA87379E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6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363B5-247D-4A35-9017-740AC3A86C57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FA915-B1A8-49B3-A2CC-8DA87379E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881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content-a-sjc.xx.fbcdn.net/hphotos-prn1/t1.0-9/1978764_272706756238005_1025348979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955" y="152401"/>
            <a:ext cx="9144000" cy="6722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-31955" y="0"/>
            <a:ext cx="3994355" cy="2819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CC"/>
                </a:solidFill>
                <a:latin typeface="Algerian" panose="04020705040A02060702" pitchFamily="82" charset="0"/>
              </a:rPr>
              <a:t>Bay Area NUEW</a:t>
            </a:r>
          </a:p>
          <a:p>
            <a:pPr algn="ctr"/>
            <a:r>
              <a:rPr lang="en-US" b="1" dirty="0" smtClean="0">
                <a:solidFill>
                  <a:srgbClr val="0000CC"/>
                </a:solidFill>
              </a:rPr>
              <a:t>Presents </a:t>
            </a:r>
          </a:p>
          <a:p>
            <a:pPr algn="ctr"/>
            <a:r>
              <a:rPr lang="en-US" sz="2400" b="1" dirty="0" smtClean="0">
                <a:solidFill>
                  <a:srgbClr val="0000CC"/>
                </a:solidFill>
                <a:latin typeface="Algerian" panose="04020705040A02060702" pitchFamily="82" charset="0"/>
              </a:rPr>
              <a:t>Mrs. Luul Gebreab</a:t>
            </a:r>
          </a:p>
          <a:p>
            <a:pPr algn="ctr"/>
            <a:r>
              <a:rPr lang="en-US" b="1" dirty="0" smtClean="0">
                <a:solidFill>
                  <a:srgbClr val="0000CC"/>
                </a:solidFill>
              </a:rPr>
              <a:t>Chairperson Of </a:t>
            </a:r>
          </a:p>
          <a:p>
            <a:pPr algn="ctr"/>
            <a:r>
              <a:rPr lang="en-US" b="1" dirty="0" smtClean="0">
                <a:solidFill>
                  <a:srgbClr val="0000CC"/>
                </a:solidFill>
              </a:rPr>
              <a:t>National Union of Eritrean Woman</a:t>
            </a:r>
          </a:p>
          <a:p>
            <a:r>
              <a:rPr lang="en-US" b="1" dirty="0" smtClean="0">
                <a:solidFill>
                  <a:srgbClr val="0000CC"/>
                </a:solidFill>
              </a:rPr>
              <a:t>Place: ECC Oakland</a:t>
            </a:r>
          </a:p>
          <a:p>
            <a:r>
              <a:rPr lang="en-US" b="1" dirty="0">
                <a:solidFill>
                  <a:srgbClr val="0000CC"/>
                </a:solidFill>
              </a:rPr>
              <a:t>	</a:t>
            </a:r>
            <a:r>
              <a:rPr lang="en-US" b="1" dirty="0" smtClean="0">
                <a:solidFill>
                  <a:srgbClr val="0000CC"/>
                </a:solidFill>
              </a:rPr>
              <a:t>955 W.Grand Ave.</a:t>
            </a:r>
          </a:p>
          <a:p>
            <a:r>
              <a:rPr lang="en-US" b="1" dirty="0">
                <a:solidFill>
                  <a:srgbClr val="0000CC"/>
                </a:solidFill>
              </a:rPr>
              <a:t>	</a:t>
            </a:r>
            <a:r>
              <a:rPr lang="en-US" b="1" dirty="0" smtClean="0">
                <a:solidFill>
                  <a:srgbClr val="0000CC"/>
                </a:solidFill>
              </a:rPr>
              <a:t>Oakland, Ca. 94507</a:t>
            </a:r>
          </a:p>
          <a:p>
            <a:r>
              <a:rPr lang="en-US" sz="2000" b="1" u="sng" dirty="0" smtClean="0">
                <a:solidFill>
                  <a:srgbClr val="0000CC"/>
                </a:solidFill>
              </a:rPr>
              <a:t>Date: March 29</a:t>
            </a:r>
            <a:r>
              <a:rPr lang="en-US" sz="2000" b="1" u="sng" baseline="30000" dirty="0" smtClean="0">
                <a:solidFill>
                  <a:srgbClr val="0000CC"/>
                </a:solidFill>
              </a:rPr>
              <a:t>th</a:t>
            </a:r>
            <a:r>
              <a:rPr lang="en-US" sz="2000" b="1" u="sng" dirty="0" smtClean="0">
                <a:solidFill>
                  <a:srgbClr val="0000CC"/>
                </a:solidFill>
              </a:rPr>
              <a:t>.        Time: 2:00 PM</a:t>
            </a:r>
            <a:endParaRPr lang="en-US" sz="2000" b="1" u="sng" dirty="0">
              <a:solidFill>
                <a:srgbClr val="0000CC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62400" y="0"/>
            <a:ext cx="5181600" cy="1981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ዘሐጕስ</a:t>
            </a:r>
            <a:r>
              <a:rPr lang="en-US" sz="2400" dirty="0" smtClean="0">
                <a:solidFill>
                  <a:srgbClr val="0000CC"/>
                </a:solidFill>
                <a:latin typeface="GS GeezMahtem Tight" panose="00000500000000000000" pitchFamily="2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ዜና</a:t>
            </a:r>
            <a:r>
              <a:rPr lang="en-US" sz="2400" dirty="0" smtClean="0">
                <a:solidFill>
                  <a:srgbClr val="0000CC"/>
                </a:solidFill>
                <a:latin typeface="GS GeezMahtem Tight" panose="00000500000000000000" pitchFamily="2" charset="0"/>
              </a:rPr>
              <a:t>!</a:t>
            </a:r>
          </a:p>
          <a:p>
            <a:pPr algn="ctr"/>
            <a:r>
              <a:rPr lang="en-US" dirty="0" err="1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ንኩለን</a:t>
            </a:r>
            <a:r>
              <a:rPr lang="en-US" dirty="0" smtClean="0">
                <a:solidFill>
                  <a:srgbClr val="0000CC"/>
                </a:solidFill>
                <a:latin typeface="GS GeezMahtem Tight" panose="00000500000000000000" pitchFamily="2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ደቀንስትዮ</a:t>
            </a:r>
            <a:r>
              <a:rPr lang="en-US" dirty="0" smtClean="0">
                <a:solidFill>
                  <a:srgbClr val="0000CC"/>
                </a:solidFill>
                <a:latin typeface="GS GeezMahtem Tight" panose="00000500000000000000" pitchFamily="2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ኤርትራ</a:t>
            </a:r>
            <a:r>
              <a:rPr lang="en-US" dirty="0" smtClean="0">
                <a:solidFill>
                  <a:srgbClr val="0000CC"/>
                </a:solidFill>
                <a:latin typeface="GS GeezMahtem Tight" panose="00000500000000000000" pitchFamily="2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ኣብ</a:t>
            </a:r>
            <a:r>
              <a:rPr lang="en-US" dirty="0" smtClean="0">
                <a:solidFill>
                  <a:srgbClr val="0000CC"/>
                </a:solidFill>
                <a:latin typeface="GS GeezMahtem Tight" panose="00000500000000000000" pitchFamily="2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በይ</a:t>
            </a:r>
            <a:r>
              <a:rPr lang="en-US" dirty="0" smtClean="0">
                <a:solidFill>
                  <a:srgbClr val="0000CC"/>
                </a:solidFill>
                <a:latin typeface="GS GeezMahtem Tight" panose="00000500000000000000" pitchFamily="2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አረያ</a:t>
            </a:r>
            <a:r>
              <a:rPr lang="en-US" dirty="0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።</a:t>
            </a:r>
          </a:p>
          <a:p>
            <a:pPr algn="ctr"/>
            <a:r>
              <a:rPr lang="en-US" dirty="0" err="1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ወይዘሮ</a:t>
            </a:r>
            <a:r>
              <a:rPr lang="en-US" dirty="0" smtClean="0">
                <a:solidFill>
                  <a:srgbClr val="0000CC"/>
                </a:solidFill>
                <a:latin typeface="GS GeezMahtem Tight" panose="00000500000000000000" pitchFamily="2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ልኡል</a:t>
            </a:r>
            <a:r>
              <a:rPr lang="en-US" dirty="0" smtClean="0">
                <a:solidFill>
                  <a:srgbClr val="0000CC"/>
                </a:solidFill>
                <a:latin typeface="GS GeezMahtem Tight" panose="00000500000000000000" pitchFamily="2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ገብረኣብ</a:t>
            </a:r>
            <a:r>
              <a:rPr lang="en-US" dirty="0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፡ </a:t>
            </a:r>
            <a:r>
              <a:rPr lang="en-US" dirty="0" err="1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ኣደ</a:t>
            </a:r>
            <a:r>
              <a:rPr lang="en-US" dirty="0" smtClean="0">
                <a:solidFill>
                  <a:srgbClr val="0000CC"/>
                </a:solidFill>
                <a:latin typeface="GS GeezMahtem Tight" panose="00000500000000000000" pitchFamily="2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መንበር</a:t>
            </a:r>
            <a:r>
              <a:rPr lang="en-US" dirty="0" smtClean="0">
                <a:solidFill>
                  <a:srgbClr val="0000CC"/>
                </a:solidFill>
                <a:latin typeface="GS GeezMahtem Tight" panose="00000500000000000000" pitchFamily="2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ሃማደኤ</a:t>
            </a:r>
            <a:r>
              <a:rPr lang="en-US" dirty="0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፡</a:t>
            </a:r>
          </a:p>
          <a:p>
            <a:pPr algn="ctr"/>
            <a:r>
              <a:rPr lang="en-US" dirty="0" err="1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ንዕለት</a:t>
            </a:r>
            <a:r>
              <a:rPr lang="en-US" dirty="0" smtClean="0">
                <a:solidFill>
                  <a:srgbClr val="0000CC"/>
                </a:solidFill>
                <a:latin typeface="GS GeezMahtem Tight" panose="00000500000000000000" pitchFamily="2" charset="0"/>
              </a:rPr>
              <a:t> 29 </a:t>
            </a:r>
            <a:r>
              <a:rPr lang="en-US" dirty="0" err="1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መጋቢት</a:t>
            </a:r>
            <a:r>
              <a:rPr lang="en-US" dirty="0">
                <a:solidFill>
                  <a:srgbClr val="0000CC"/>
                </a:solidFill>
                <a:latin typeface="GS GeezMahtem Tight" panose="00000500000000000000" pitchFamily="2" charset="0"/>
              </a:rPr>
              <a:t> </a:t>
            </a:r>
            <a:r>
              <a:rPr lang="en-US" dirty="0" smtClean="0">
                <a:solidFill>
                  <a:srgbClr val="0000CC"/>
                </a:solidFill>
                <a:latin typeface="GS GeezMahtem Tight" panose="00000500000000000000" pitchFamily="2" charset="0"/>
              </a:rPr>
              <a:t>March 29, 2014: </a:t>
            </a:r>
            <a:r>
              <a:rPr lang="en-US" dirty="0" err="1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ንደቀንስትዮ</a:t>
            </a:r>
            <a:r>
              <a:rPr lang="en-US" dirty="0" smtClean="0">
                <a:solidFill>
                  <a:srgbClr val="0000CC"/>
                </a:solidFill>
                <a:latin typeface="GS GeezMahtem Tight" panose="00000500000000000000" pitchFamily="2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ዝምልከት</a:t>
            </a:r>
            <a:r>
              <a:rPr lang="en-US" dirty="0" smtClean="0">
                <a:solidFill>
                  <a:srgbClr val="0000CC"/>
                </a:solidFill>
                <a:latin typeface="GS GeezMahtem Tight" panose="00000500000000000000" pitchFamily="2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ሰሚናር</a:t>
            </a:r>
            <a:r>
              <a:rPr lang="en-US" dirty="0" smtClean="0">
                <a:solidFill>
                  <a:srgbClr val="0000CC"/>
                </a:solidFill>
                <a:latin typeface="GS GeezMahtem Tight" panose="00000500000000000000" pitchFamily="2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ከተካይድ</a:t>
            </a:r>
            <a:r>
              <a:rPr lang="en-US" dirty="0" smtClean="0">
                <a:solidFill>
                  <a:srgbClr val="0000CC"/>
                </a:solidFill>
                <a:latin typeface="GS GeezMahtem Tight" panose="00000500000000000000" pitchFamily="2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ስለዝኾነት</a:t>
            </a:r>
            <a:r>
              <a:rPr lang="en-US" dirty="0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፡ </a:t>
            </a:r>
            <a:r>
              <a:rPr lang="en-US" dirty="0" err="1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ኩልኽን</a:t>
            </a:r>
            <a:r>
              <a:rPr lang="en-US" dirty="0" smtClean="0">
                <a:solidFill>
                  <a:srgbClr val="0000CC"/>
                </a:solidFill>
                <a:latin typeface="GS GeezMahtem Tight" panose="00000500000000000000" pitchFamily="2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ደቀንስትዮ</a:t>
            </a:r>
            <a:r>
              <a:rPr lang="en-US" dirty="0" smtClean="0">
                <a:solidFill>
                  <a:srgbClr val="0000CC"/>
                </a:solidFill>
                <a:latin typeface="GS GeezMahtem Tight" panose="00000500000000000000" pitchFamily="2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ኣብዚ</a:t>
            </a:r>
            <a:r>
              <a:rPr lang="en-US" dirty="0" smtClean="0">
                <a:solidFill>
                  <a:srgbClr val="0000CC"/>
                </a:solidFill>
                <a:latin typeface="GS GeezMahtem Tight" panose="00000500000000000000" pitchFamily="2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ኣኼባ</a:t>
            </a:r>
            <a:r>
              <a:rPr lang="en-US" dirty="0" smtClean="0">
                <a:solidFill>
                  <a:srgbClr val="0000CC"/>
                </a:solidFill>
                <a:latin typeface="GS GeezMahtem Tight" panose="00000500000000000000" pitchFamily="2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ክትርከባ</a:t>
            </a:r>
            <a:r>
              <a:rPr lang="en-US" dirty="0" smtClean="0">
                <a:solidFill>
                  <a:srgbClr val="0000CC"/>
                </a:solidFill>
                <a:latin typeface="GS GeezMahtem Tight" panose="00000500000000000000" pitchFamily="2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ብኣኽብሮት</a:t>
            </a:r>
            <a:r>
              <a:rPr lang="en-US" dirty="0" smtClean="0">
                <a:solidFill>
                  <a:srgbClr val="0000CC"/>
                </a:solidFill>
                <a:latin typeface="GS GeezMahtem Tight" panose="00000500000000000000" pitchFamily="2" charset="0"/>
              </a:rPr>
              <a:t> </a:t>
            </a:r>
            <a:r>
              <a:rPr lang="en-US" dirty="0" err="1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ንዕድም</a:t>
            </a:r>
            <a:r>
              <a:rPr lang="en-US" dirty="0" smtClean="0">
                <a:solidFill>
                  <a:srgbClr val="0000CC"/>
                </a:solidFill>
                <a:latin typeface="GS GeezMahtem Tight" panose="00000500000000000000" pitchFamily="2" charset="0"/>
              </a:rPr>
              <a:t>።</a:t>
            </a:r>
          </a:p>
        </p:txBody>
      </p:sp>
      <p:sp>
        <p:nvSpPr>
          <p:cNvPr id="6" name="Isosceles Triangle 5"/>
          <p:cNvSpPr/>
          <p:nvPr/>
        </p:nvSpPr>
        <p:spPr>
          <a:xfrm rot="3990902">
            <a:off x="5975415" y="1713274"/>
            <a:ext cx="1109517" cy="1062463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292645" y="1981200"/>
            <a:ext cx="2819400" cy="1447800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latin typeface="GS GeezMahtem Tight" panose="00000500000000000000" pitchFamily="2" charset="0"/>
            </a:endParaRPr>
          </a:p>
          <a:p>
            <a:pPr algn="ctr"/>
            <a:endParaRPr lang="en-US" sz="2000" dirty="0" smtClean="0">
              <a:solidFill>
                <a:srgbClr val="FF0000"/>
              </a:solidFill>
              <a:latin typeface="GS GeezMahtem Tight" panose="00000500000000000000" pitchFamily="2" charset="0"/>
            </a:endParaRPr>
          </a:p>
          <a:p>
            <a:pPr algn="ctr"/>
            <a:r>
              <a:rPr lang="en-US" sz="2000" dirty="0" smtClean="0">
                <a:solidFill>
                  <a:srgbClr val="FF0000"/>
                </a:solidFill>
                <a:latin typeface="GS GeezMahtem Tight" panose="00000500000000000000" pitchFamily="2" charset="0"/>
              </a:rPr>
              <a:t>After the Conference, will follow dinner and dance with DJ</a:t>
            </a:r>
          </a:p>
          <a:p>
            <a:pPr algn="ctr"/>
            <a:endParaRPr lang="en-US" sz="2800" dirty="0">
              <a:solidFill>
                <a:srgbClr val="0000CC"/>
              </a:solidFill>
              <a:latin typeface="GS GeezMahtem Tight" panose="00000500000000000000" pitchFamily="2" charset="0"/>
            </a:endParaRPr>
          </a:p>
        </p:txBody>
      </p:sp>
      <p:sp>
        <p:nvSpPr>
          <p:cNvPr id="8" name="Isosceles Triangle 7"/>
          <p:cNvSpPr/>
          <p:nvPr/>
        </p:nvSpPr>
        <p:spPr>
          <a:xfrm rot="3990902">
            <a:off x="3658744" y="1515398"/>
            <a:ext cx="1109517" cy="1062463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638800" y="1905000"/>
            <a:ext cx="457200" cy="26330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78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70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ECC Oakland 955 West Grand Ave. Oakland, Ca. 94507</dc:title>
  <dc:creator>Alazar Abraham</dc:creator>
  <cp:lastModifiedBy>Alazar Abraham</cp:lastModifiedBy>
  <cp:revision>9</cp:revision>
  <dcterms:created xsi:type="dcterms:W3CDTF">2014-03-18T03:06:16Z</dcterms:created>
  <dcterms:modified xsi:type="dcterms:W3CDTF">2014-03-18T05:38:24Z</dcterms:modified>
</cp:coreProperties>
</file>