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09" autoAdjust="0"/>
  </p:normalViewPr>
  <p:slideViewPr>
    <p:cSldViewPr>
      <p:cViewPr>
        <p:scale>
          <a:sx n="82" d="100"/>
          <a:sy n="82" d="100"/>
        </p:scale>
        <p:origin x="-6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8C013-D97C-4AB9-A547-49438E4D17C1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1463C-EA8E-402D-86B9-2015B9145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Geez 7" pitchFamily="2" charset="0"/>
              </a:rPr>
              <a:t/>
            </a:r>
            <a:br>
              <a:rPr lang="en-US" sz="4800" dirty="0" smtClean="0">
                <a:latin typeface="Geez 7" pitchFamily="2" charset="0"/>
              </a:rPr>
            </a:br>
            <a:endParaRPr lang="en-US" sz="4800" dirty="0">
              <a:latin typeface="Geez 7" pitchFamily="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352800" cy="51181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dirty="0" smtClean="0"/>
          </a:p>
          <a:p>
            <a:pPr algn="ctr"/>
            <a:r>
              <a:rPr lang="ti-ER" sz="1600" b="1" dirty="0" smtClean="0"/>
              <a:t>መዓልቲ ሰማእታት </a:t>
            </a:r>
            <a:r>
              <a:rPr lang="ti-ER" sz="1600" b="1" dirty="0" smtClean="0"/>
              <a:t>ኤርትራ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ኣብ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ፈንክስ</a:t>
            </a:r>
            <a:endParaRPr lang="ti-ER" sz="1600" b="1" dirty="0" smtClean="0"/>
          </a:p>
          <a:p>
            <a:r>
              <a:rPr lang="en-US" dirty="0" err="1" smtClean="0">
                <a:latin typeface="Geez 7" pitchFamily="2" charset="0"/>
              </a:rPr>
              <a:t>ነቶም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ኣብ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ልብና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ፈሉይ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ቦታ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እንህቦም</a:t>
            </a:r>
            <a:r>
              <a:rPr lang="en-US" dirty="0" smtClean="0">
                <a:latin typeface="Geez 7" pitchFamily="2" charset="0"/>
              </a:rPr>
              <a:t>፡ </a:t>
            </a:r>
            <a:r>
              <a:rPr lang="en-US" dirty="0" err="1" smtClean="0">
                <a:latin typeface="Geez 7" pitchFamily="2" charset="0"/>
              </a:rPr>
              <a:t>ብርሃን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ከይራኣዮ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ብርሃን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ዘርኣዮና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ጀጋኑ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ስውኣትና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ንምዝካርን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ዝገደፎልና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ሕድረ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ንምሕዳስ</a:t>
            </a:r>
            <a:r>
              <a:rPr lang="en-US" dirty="0" smtClean="0">
                <a:latin typeface="Geez 7" pitchFamily="2" charset="0"/>
              </a:rPr>
              <a:t> ን </a:t>
            </a:r>
            <a:r>
              <a:rPr lang="en-US" sz="2000" dirty="0" err="1" smtClean="0">
                <a:latin typeface="Geez 7" pitchFamily="2" charset="0"/>
              </a:rPr>
              <a:t>ቀዳም</a:t>
            </a:r>
            <a:r>
              <a:rPr lang="en-US" sz="2000" dirty="0" smtClean="0">
                <a:latin typeface="Geez 7" pitchFamily="2" charset="0"/>
              </a:rPr>
              <a:t> </a:t>
            </a:r>
            <a:r>
              <a:rPr lang="en-US" sz="2000" dirty="0" err="1" smtClean="0">
                <a:latin typeface="Geez 7" pitchFamily="2" charset="0"/>
              </a:rPr>
              <a:t>ዕለት</a:t>
            </a:r>
            <a:r>
              <a:rPr lang="en-US" sz="2000" dirty="0" smtClean="0">
                <a:latin typeface="Geez 7" pitchFamily="2" charset="0"/>
              </a:rPr>
              <a:t> 21 </a:t>
            </a:r>
            <a:r>
              <a:rPr lang="en-US" dirty="0" err="1" smtClean="0">
                <a:latin typeface="Geez 7" pitchFamily="2" charset="0"/>
              </a:rPr>
              <a:t>ሰነ</a:t>
            </a:r>
            <a:r>
              <a:rPr lang="en-US" dirty="0" smtClean="0">
                <a:latin typeface="Geez 7" pitchFamily="2" charset="0"/>
              </a:rPr>
              <a:t> 2014 </a:t>
            </a:r>
            <a:r>
              <a:rPr lang="en-US" dirty="0" err="1" smtClean="0">
                <a:latin typeface="Geez 7" pitchFamily="2" charset="0"/>
              </a:rPr>
              <a:t>ተራኺብና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ሓቢርና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ብሓንሳብ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ናይ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ሕልና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ጸሉት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ክንገብር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ብትሕትና</a:t>
            </a:r>
            <a:r>
              <a:rPr lang="en-US" dirty="0" smtClean="0">
                <a:latin typeface="Geez 7" pitchFamily="2" charset="0"/>
              </a:rPr>
              <a:t> </a:t>
            </a:r>
            <a:r>
              <a:rPr lang="en-US" dirty="0" err="1" smtClean="0">
                <a:latin typeface="Geez 7" pitchFamily="2" charset="0"/>
              </a:rPr>
              <a:t>ነዘኻኽር</a:t>
            </a:r>
            <a:r>
              <a:rPr lang="en-US" dirty="0" smtClean="0">
                <a:latin typeface="Geez 7" pitchFamily="2" charset="0"/>
              </a:rPr>
              <a:t>፡፡</a:t>
            </a:r>
          </a:p>
          <a:p>
            <a:endParaRPr lang="en-US" dirty="0" smtClean="0">
              <a:latin typeface="Geez 7" pitchFamily="2" charset="0"/>
            </a:endParaRPr>
          </a:p>
          <a:p>
            <a:r>
              <a:rPr lang="en-US" dirty="0" err="1" smtClean="0">
                <a:latin typeface="Geez 7" pitchFamily="2" charset="0"/>
              </a:rPr>
              <a:t>ኣድራሻ</a:t>
            </a:r>
            <a:r>
              <a:rPr lang="en-US" dirty="0" smtClean="0">
                <a:latin typeface="Geez 7" pitchFamily="2" charset="0"/>
              </a:rPr>
              <a:t>፡  </a:t>
            </a:r>
            <a:r>
              <a:rPr lang="en-US" dirty="0" smtClean="0">
                <a:latin typeface="Arial Rounded MT Bold" pitchFamily="34" charset="0"/>
              </a:rPr>
              <a:t>Los Olivos Park</a:t>
            </a:r>
          </a:p>
          <a:p>
            <a:r>
              <a:rPr lang="en-US" dirty="0" smtClean="0">
                <a:latin typeface="Arial Rounded MT Bold" pitchFamily="34" charset="0"/>
              </a:rPr>
              <a:t>            2802 E. Devonshire Ave.</a:t>
            </a:r>
          </a:p>
          <a:p>
            <a:r>
              <a:rPr lang="en-US" dirty="0" smtClean="0">
                <a:latin typeface="Arial Rounded MT Bold" pitchFamily="34" charset="0"/>
              </a:rPr>
              <a:t>            Phoenix Az. 85016</a:t>
            </a:r>
          </a:p>
          <a:p>
            <a:r>
              <a:rPr lang="en-US" dirty="0" smtClean="0">
                <a:latin typeface="Arial Rounded MT Bold" pitchFamily="34" charset="0"/>
              </a:rPr>
              <a:t>    ( 28</a:t>
            </a:r>
            <a:r>
              <a:rPr lang="en-US" baseline="30000" dirty="0" smtClean="0">
                <a:latin typeface="Arial Rounded MT Bold" pitchFamily="34" charset="0"/>
              </a:rPr>
              <a:t>th</a:t>
            </a:r>
            <a:r>
              <a:rPr lang="en-US" dirty="0" smtClean="0">
                <a:latin typeface="Arial Rounded MT Bold" pitchFamily="34" charset="0"/>
              </a:rPr>
              <a:t> street &amp; </a:t>
            </a:r>
            <a:r>
              <a:rPr lang="en-US" dirty="0" err="1" smtClean="0">
                <a:latin typeface="Arial Rounded MT Bold" pitchFamily="34" charset="0"/>
              </a:rPr>
              <a:t>N.</a:t>
            </a:r>
            <a:r>
              <a:rPr lang="en-US" dirty="0" err="1" smtClean="0">
                <a:latin typeface="Arial Rounded MT Bold" pitchFamily="34" charset="0"/>
              </a:rPr>
              <a:t>Indian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smtClean="0">
                <a:latin typeface="Arial Rounded MT Bold" pitchFamily="34" charset="0"/>
              </a:rPr>
              <a:t>School</a:t>
            </a:r>
            <a:r>
              <a:rPr lang="en-US" dirty="0" smtClean="0">
                <a:latin typeface="Geez 7" pitchFamily="2" charset="0"/>
              </a:rPr>
              <a:t>)</a:t>
            </a:r>
          </a:p>
          <a:p>
            <a:pPr algn="ctr"/>
            <a:r>
              <a:rPr lang="en-US" sz="1600" dirty="0" err="1" smtClean="0">
                <a:latin typeface="Geez 7" pitchFamily="2" charset="0"/>
              </a:rPr>
              <a:t>ዝጀመረሎ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ሳዓት</a:t>
            </a:r>
            <a:r>
              <a:rPr lang="en-US" sz="1600" dirty="0" smtClean="0">
                <a:latin typeface="Geez 7" pitchFamily="2" charset="0"/>
              </a:rPr>
              <a:t> 6፡00 </a:t>
            </a:r>
            <a:r>
              <a:rPr lang="en-US" sz="1600" dirty="0" err="1" smtClean="0">
                <a:latin typeface="Geez 7" pitchFamily="2" charset="0"/>
              </a:rPr>
              <a:t>ድ.ቀ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ኢዮ</a:t>
            </a:r>
            <a:r>
              <a:rPr lang="en-US" sz="1600" dirty="0" smtClean="0">
                <a:latin typeface="Geez 7" pitchFamily="2" charset="0"/>
              </a:rPr>
              <a:t>፡፡                    ( </a:t>
            </a:r>
            <a:r>
              <a:rPr lang="en-US" sz="1600" dirty="0" err="1" smtClean="0">
                <a:latin typeface="Geez 7" pitchFamily="2" charset="0"/>
              </a:rPr>
              <a:t>ሓደራ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ሳዓት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ነኽብር</a:t>
            </a:r>
            <a:r>
              <a:rPr lang="en-US" sz="1600" dirty="0" smtClean="0">
                <a:latin typeface="Geez 7" pitchFamily="2" charset="0"/>
              </a:rPr>
              <a:t>)</a:t>
            </a:r>
          </a:p>
          <a:p>
            <a:pPr algn="ctr"/>
            <a:r>
              <a:rPr lang="en-US" sz="1600" dirty="0" err="1" smtClean="0">
                <a:latin typeface="Geez 7" pitchFamily="2" charset="0"/>
              </a:rPr>
              <a:t>ንማዓልቲ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ስማእታት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ዝመልከት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ተዝክሮታትን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ግጥሚታትን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ከቅርብ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ዝደሊ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ኣቀዲምካ</a:t>
            </a:r>
            <a:r>
              <a:rPr lang="en-US" sz="1600" dirty="0" smtClean="0">
                <a:latin typeface="Geez 7" pitchFamily="2" charset="0"/>
              </a:rPr>
              <a:t>/ኪ ን </a:t>
            </a:r>
            <a:r>
              <a:rPr lang="en-US" sz="1600" dirty="0" err="1" smtClean="0">
                <a:latin typeface="Geez 7" pitchFamily="2" charset="0"/>
              </a:rPr>
              <a:t>ሽማግለ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ክቕርብ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ብትሕትና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ነተሓሳስብ</a:t>
            </a:r>
            <a:r>
              <a:rPr lang="en-US" sz="1600" dirty="0" smtClean="0">
                <a:latin typeface="Geez 7" pitchFamily="2" charset="0"/>
              </a:rPr>
              <a:t>።</a:t>
            </a:r>
          </a:p>
          <a:p>
            <a:pPr algn="ctr"/>
            <a:r>
              <a:rPr lang="en-US" sz="1600" dirty="0" err="1" smtClean="0">
                <a:latin typeface="Geez 7" pitchFamily="2" charset="0"/>
              </a:rPr>
              <a:t>ብዳሓን</a:t>
            </a:r>
            <a:r>
              <a:rPr lang="en-US" sz="1600" dirty="0" smtClean="0">
                <a:latin typeface="Geez 7" pitchFamily="2" charset="0"/>
              </a:rPr>
              <a:t> </a:t>
            </a:r>
            <a:r>
              <a:rPr lang="en-US" sz="1600" dirty="0" err="1" smtClean="0">
                <a:latin typeface="Geez 7" pitchFamily="2" charset="0"/>
              </a:rPr>
              <a:t>ምጹ</a:t>
            </a:r>
            <a:r>
              <a:rPr lang="en-US" sz="1600" dirty="0" smtClean="0">
                <a:latin typeface="Geez 7" pitchFamily="2" charset="0"/>
              </a:rPr>
              <a:t> </a:t>
            </a:r>
            <a:endParaRPr lang="en-US" sz="1600" dirty="0" smtClean="0">
              <a:latin typeface="Geez 7" pitchFamily="2" charset="0"/>
            </a:endParaRPr>
          </a:p>
          <a:p>
            <a:pPr algn="ctr"/>
            <a:endParaRPr lang="en-US" sz="1600" dirty="0" smtClean="0">
              <a:latin typeface="Geez 7" pitchFamily="2" charset="0"/>
            </a:endParaRPr>
          </a:p>
          <a:p>
            <a:pPr algn="ctr"/>
            <a:r>
              <a:rPr lang="en-US" sz="1700" dirty="0" err="1" smtClean="0">
                <a:latin typeface="Geez 7" pitchFamily="2" charset="0"/>
              </a:rPr>
              <a:t>ዘልኣለማዊ</a:t>
            </a:r>
            <a:r>
              <a:rPr lang="en-US" sz="1700" dirty="0" smtClean="0">
                <a:latin typeface="Geez 7" pitchFamily="2" charset="0"/>
              </a:rPr>
              <a:t> </a:t>
            </a:r>
            <a:r>
              <a:rPr lang="en-US" sz="1700" dirty="0" err="1" smtClean="0">
                <a:latin typeface="Geez 7" pitchFamily="2" charset="0"/>
              </a:rPr>
              <a:t>ዝኽርን</a:t>
            </a:r>
            <a:r>
              <a:rPr lang="en-US" sz="1700" dirty="0" smtClean="0">
                <a:latin typeface="Geez 7" pitchFamily="2" charset="0"/>
              </a:rPr>
              <a:t> </a:t>
            </a:r>
            <a:r>
              <a:rPr lang="en-US" sz="1700" dirty="0" err="1" smtClean="0">
                <a:latin typeface="Geez 7" pitchFamily="2" charset="0"/>
              </a:rPr>
              <a:t>ክብርን</a:t>
            </a:r>
            <a:r>
              <a:rPr lang="en-US" sz="1700" dirty="0" smtClean="0">
                <a:latin typeface="Geez 7" pitchFamily="2" charset="0"/>
              </a:rPr>
              <a:t> </a:t>
            </a:r>
            <a:r>
              <a:rPr lang="en-US" sz="1700" dirty="0" err="1" smtClean="0">
                <a:latin typeface="Geez 7" pitchFamily="2" charset="0"/>
              </a:rPr>
              <a:t>ንስውኣትና</a:t>
            </a:r>
            <a:endParaRPr lang="en-US" sz="1700" dirty="0" smtClean="0">
              <a:latin typeface="Geez 7" pitchFamily="2" charset="0"/>
            </a:endParaRPr>
          </a:p>
          <a:p>
            <a:pPr algn="ctr"/>
            <a:endParaRPr lang="en-US" sz="1600" dirty="0" smtClean="0"/>
          </a:p>
          <a:p>
            <a:r>
              <a:rPr lang="en-US" sz="1200" dirty="0" err="1" smtClean="0">
                <a:latin typeface="Geez 7" pitchFamily="2" charset="0"/>
              </a:rPr>
              <a:t>ሓበሬታ</a:t>
            </a:r>
            <a:r>
              <a:rPr lang="en-US" sz="1200" dirty="0" smtClean="0">
                <a:latin typeface="Geez 7" pitchFamily="2" charset="0"/>
              </a:rPr>
              <a:t>፡ (602) 327-4339 / (602) 518-2750</a:t>
            </a:r>
          </a:p>
          <a:p>
            <a:endParaRPr lang="en-US" dirty="0">
              <a:latin typeface="Geez 7" pitchFamily="2" charset="0"/>
            </a:endParaRPr>
          </a:p>
        </p:txBody>
      </p:sp>
      <p:pic>
        <p:nvPicPr>
          <p:cNvPr id="7" name="Content Placeholder 6" descr="http://www.raimoq.com/images/eritrea/semaetat-eritrea/20Sene2011_70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04800"/>
            <a:ext cx="51117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ave 5"/>
          <p:cNvSpPr/>
          <p:nvPr/>
        </p:nvSpPr>
        <p:spPr>
          <a:xfrm>
            <a:off x="3733800" y="4876800"/>
            <a:ext cx="4953000" cy="1524000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i-ER" sz="2400" dirty="0" smtClean="0"/>
              <a:t>ዘልኣለማዊ ዝኽሪ ንስዉኣትና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327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sp>
        <p:nvSpPr>
          <p:cNvPr id="8" name="Rectangle 7"/>
          <p:cNvSpPr/>
          <p:nvPr/>
        </p:nvSpPr>
        <p:spPr>
          <a:xfrm>
            <a:off x="228600" y="381000"/>
            <a:ext cx="32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Geez 7" pitchFamily="2" charset="0"/>
              </a:rPr>
              <a:t>  </a:t>
            </a:r>
            <a:r>
              <a:rPr lang="en-US" sz="3600" dirty="0" smtClean="0">
                <a:latin typeface="Geez 7" pitchFamily="2" charset="0"/>
              </a:rPr>
              <a:t>20 </a:t>
            </a:r>
            <a:r>
              <a:rPr lang="en-US" sz="3600" dirty="0" err="1" smtClean="0">
                <a:latin typeface="Geez 7" pitchFamily="2" charset="0"/>
              </a:rPr>
              <a:t>ስነ</a:t>
            </a:r>
            <a:r>
              <a:rPr lang="en-US" sz="3600" dirty="0" smtClean="0">
                <a:latin typeface="Geez 7" pitchFamily="2" charset="0"/>
              </a:rPr>
              <a:t> /June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113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5</cp:revision>
  <dcterms:created xsi:type="dcterms:W3CDTF">2014-06-03T03:49:09Z</dcterms:created>
  <dcterms:modified xsi:type="dcterms:W3CDTF">2014-06-14T03:47:51Z</dcterms:modified>
</cp:coreProperties>
</file>