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990099"/>
    <a:srgbClr val="FFFF00"/>
    <a:srgbClr val="00FF00"/>
    <a:srgbClr val="0066F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68DEC2AD-627B-45BD-AAA5-F6656222FA3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88829A24-93BE-4390-B8A2-CB45B3D3B4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16DB1B-B140-4381-8D18-98BDA7EEA03D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3CA23E-8305-4B90-B4E4-214B8149B5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4B2AB-8B16-4DB0-B3E7-7007957B3B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B1A24-F825-469B-B4E6-C90B04059D1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440E74-056A-46BB-974F-764B1398C5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9DD1B-5DBB-4FD7-BC01-14381AC940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7DCA92-856D-489E-98C5-40F517EC18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31B9D-5671-4704-B9B6-4DDAC45036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E94C0-8D0B-49FD-9712-3A18EB5723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99EB8-AC4F-4DAD-9DA9-D43152A7F9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B8D672-91DB-410F-B930-DB6A7445EA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79CAC-EB35-4192-A798-69C25757AB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8D1B00B-8C6F-4793-9AF7-6A97C29BAFF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371600"/>
          </a:xfrm>
        </p:spPr>
        <p:txBody>
          <a:bodyPr/>
          <a:lstStyle/>
          <a:p>
            <a:r>
              <a:rPr lang="en-US" sz="4000" b="1">
                <a:solidFill>
                  <a:srgbClr val="CC0066"/>
                </a:solidFill>
              </a:rPr>
              <a:t>GLOBAL DISCOUNT TRAVEL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1143000"/>
            <a:ext cx="84582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rgbClr val="990099"/>
                </a:solidFill>
              </a:rPr>
              <a:t>FOR BEST FARES AND SERVICES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rgbClr val="FF3399"/>
                </a:solidFill>
              </a:rPr>
              <a:t>CALL 301-270-6020</a:t>
            </a:r>
          </a:p>
          <a:p>
            <a:pPr>
              <a:lnSpc>
                <a:spcPct val="90000"/>
              </a:lnSpc>
            </a:pPr>
            <a:r>
              <a:rPr lang="en-US" sz="3600" b="1">
                <a:solidFill>
                  <a:srgbClr val="0066FF"/>
                </a:solidFill>
              </a:rPr>
              <a:t>GLOBAL DISCOUNT TRAVEL IS THE </a:t>
            </a:r>
          </a:p>
          <a:p>
            <a:pPr>
              <a:lnSpc>
                <a:spcPct val="90000"/>
              </a:lnSpc>
            </a:pPr>
            <a:r>
              <a:rPr lang="en-US" sz="3600" b="1">
                <a:solidFill>
                  <a:srgbClr val="0066FF"/>
                </a:solidFill>
              </a:rPr>
              <a:t>GENERAL SALES AGENT OF ERITREAN AIRLINES</a:t>
            </a:r>
          </a:p>
          <a:p>
            <a:pPr>
              <a:lnSpc>
                <a:spcPct val="90000"/>
              </a:lnSpc>
            </a:pPr>
            <a:r>
              <a:rPr lang="en-US" sz="3600" b="1">
                <a:solidFill>
                  <a:srgbClr val="CC0066"/>
                </a:solidFill>
              </a:rPr>
              <a:t>CALL 1-800-ERITREA</a:t>
            </a:r>
          </a:p>
          <a:p>
            <a:pPr>
              <a:lnSpc>
                <a:spcPct val="90000"/>
              </a:lnSpc>
            </a:pPr>
            <a:r>
              <a:rPr lang="en-US" sz="3600" b="1">
                <a:solidFill>
                  <a:srgbClr val="00FF00"/>
                </a:solidFill>
              </a:rPr>
              <a:t>CHEAP FARES TO AFRICA, ASIA, EUROPE, MID EAST &amp; LATIN AMERICA</a:t>
            </a:r>
          </a:p>
          <a:p>
            <a:pPr>
              <a:lnSpc>
                <a:spcPct val="90000"/>
              </a:lnSpc>
            </a:pPr>
            <a:r>
              <a:rPr lang="en-US" sz="2800" b="1">
                <a:solidFill>
                  <a:srgbClr val="0066FF"/>
                </a:solidFill>
              </a:rPr>
              <a:t>WWW.GLOBAL-DISCOUNT-TRAVEL.COM</a:t>
            </a:r>
          </a:p>
          <a:p>
            <a:pPr>
              <a:lnSpc>
                <a:spcPct val="90000"/>
              </a:lnSpc>
            </a:pPr>
            <a:endParaRPr lang="en-US" sz="3600" b="1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333  E" pathEditMode="relative" ptsTypes="">
                                      <p:cBhvr>
                                        <p:cTn id="6" dur="2000" spd="-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287  E" pathEditMode="relative" ptsTypes="">
                                      <p:cBhvr>
                                        <p:cTn id="10" dur="2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287  E" pathEditMode="relative" ptsTypes="">
                                      <p:cBhvr>
                                        <p:cTn id="14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287  E" pathEditMode="relative" ptsTypes="">
                                      <p:cBhvr>
                                        <p:cTn id="18" dur="2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287  E" pathEditMode="relative" ptsTypes="">
                                      <p:cBhvr>
                                        <p:cTn id="22" dur="2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2473 L 0.0 -0.3081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287  E" pathEditMode="relative" ptsTypes="">
                                      <p:cBhvr>
                                        <p:cTn id="28" dur="2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287  E" pathEditMode="relative" ptsTypes="">
                                      <p:cBhvr>
                                        <p:cTn id="32" dur="2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 0.0  L 0.0 -0.33287  E" pathEditMode="relative" ptsTypes="">
                                      <p:cBhvr>
                                        <p:cTn id="36" dur="20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39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GLOBAL DISCOUNT TRAVEL</vt:lpstr>
    </vt:vector>
  </TitlesOfParts>
  <Company>MDOT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DISCOUNT TRAVEL</dc:title>
  <dc:creator>ha9999z</dc:creator>
  <cp:lastModifiedBy> </cp:lastModifiedBy>
  <cp:revision>8</cp:revision>
  <dcterms:created xsi:type="dcterms:W3CDTF">2007-05-17T22:44:41Z</dcterms:created>
  <dcterms:modified xsi:type="dcterms:W3CDTF">2010-01-02T17:19:11Z</dcterms:modified>
</cp:coreProperties>
</file>